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32" r:id="rId2"/>
  </p:sldMasterIdLst>
  <p:notesMasterIdLst>
    <p:notesMasterId r:id="rId45"/>
  </p:notesMasterIdLst>
  <p:sldIdLst>
    <p:sldId id="272" r:id="rId3"/>
    <p:sldId id="281" r:id="rId4"/>
    <p:sldId id="273" r:id="rId5"/>
    <p:sldId id="257" r:id="rId6"/>
    <p:sldId id="271" r:id="rId7"/>
    <p:sldId id="276" r:id="rId8"/>
    <p:sldId id="310" r:id="rId9"/>
    <p:sldId id="283" r:id="rId10"/>
    <p:sldId id="267" r:id="rId11"/>
    <p:sldId id="288" r:id="rId12"/>
    <p:sldId id="312" r:id="rId13"/>
    <p:sldId id="290" r:id="rId14"/>
    <p:sldId id="315" r:id="rId15"/>
    <p:sldId id="302" r:id="rId16"/>
    <p:sldId id="301" r:id="rId17"/>
    <p:sldId id="313" r:id="rId18"/>
    <p:sldId id="307" r:id="rId19"/>
    <p:sldId id="306" r:id="rId20"/>
    <p:sldId id="308" r:id="rId21"/>
    <p:sldId id="303" r:id="rId22"/>
    <p:sldId id="304" r:id="rId23"/>
    <p:sldId id="309" r:id="rId24"/>
    <p:sldId id="316" r:id="rId25"/>
    <p:sldId id="317" r:id="rId26"/>
    <p:sldId id="300" r:id="rId27"/>
    <p:sldId id="311" r:id="rId28"/>
    <p:sldId id="318" r:id="rId29"/>
    <p:sldId id="284" r:id="rId30"/>
    <p:sldId id="292" r:id="rId31"/>
    <p:sldId id="321" r:id="rId32"/>
    <p:sldId id="322" r:id="rId33"/>
    <p:sldId id="285" r:id="rId34"/>
    <p:sldId id="324" r:id="rId35"/>
    <p:sldId id="326" r:id="rId36"/>
    <p:sldId id="298" r:id="rId37"/>
    <p:sldId id="297" r:id="rId38"/>
    <p:sldId id="325" r:id="rId39"/>
    <p:sldId id="327" r:id="rId40"/>
    <p:sldId id="299" r:id="rId41"/>
    <p:sldId id="323" r:id="rId42"/>
    <p:sldId id="286" r:id="rId43"/>
    <p:sldId id="2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Lebrun" userId="303fc86cbab77272" providerId="LiveId" clId="{D1325364-67D4-4734-844B-AF2494D30FFC}"/>
    <pc:docChg chg="undo custSel addSld modSld sldOrd">
      <pc:chgData name="Christophe Lebrun" userId="303fc86cbab77272" providerId="LiveId" clId="{D1325364-67D4-4734-844B-AF2494D30FFC}" dt="2019-06-10T17:10:46.240" v="760" actId="113"/>
      <pc:docMkLst>
        <pc:docMk/>
      </pc:docMkLst>
      <pc:sldChg chg="modSp add">
        <pc:chgData name="Christophe Lebrun" userId="303fc86cbab77272" providerId="LiveId" clId="{D1325364-67D4-4734-844B-AF2494D30FFC}" dt="2019-06-10T17:01:03.996" v="628" actId="113"/>
        <pc:sldMkLst>
          <pc:docMk/>
          <pc:sldMk cId="1510174254" sldId="257"/>
        </pc:sldMkLst>
        <pc:spChg chg="mod">
          <ac:chgData name="Christophe Lebrun" userId="303fc86cbab77272" providerId="LiveId" clId="{D1325364-67D4-4734-844B-AF2494D30FFC}" dt="2019-06-10T17:01:03.996" v="628" actId="113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D1325364-67D4-4734-844B-AF2494D30FFC}" dt="2019-06-10T16:23:18.097" v="132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 add">
        <pc:chgData name="Christophe Lebrun" userId="303fc86cbab77272" providerId="LiveId" clId="{D1325364-67D4-4734-844B-AF2494D30FFC}" dt="2019-06-10T17:02:00.526" v="652" actId="113"/>
        <pc:sldMkLst>
          <pc:docMk/>
          <pc:sldMk cId="3375476623" sldId="262"/>
        </pc:sldMkLst>
        <pc:spChg chg="mod">
          <ac:chgData name="Christophe Lebrun" userId="303fc86cbab77272" providerId="LiveId" clId="{D1325364-67D4-4734-844B-AF2494D30FFC}" dt="2019-06-10T17:02:00.526" v="652" actId="113"/>
          <ac:spMkLst>
            <pc:docMk/>
            <pc:sldMk cId="3375476623" sldId="262"/>
            <ac:spMk id="2" creationId="{964011A4-8F80-4EB8-891E-8BB51852960E}"/>
          </ac:spMkLst>
        </pc:spChg>
      </pc:sldChg>
    </pc:docChg>
  </pc:docChgLst>
  <pc:docChgLst>
    <pc:chgData name="Christophe Lebrun" userId="303fc86cbab77272" providerId="LiveId" clId="{32139042-5609-4CF8-BDBC-12436EACA603}"/>
    <pc:docChg chg="undo custSel addSld delSld modSld sldOrd">
      <pc:chgData name="Christophe Lebrun" userId="303fc86cbab77272" providerId="LiveId" clId="{32139042-5609-4CF8-BDBC-12436EACA603}" dt="2019-08-06T11:45:12.080" v="2577" actId="1076"/>
      <pc:docMkLst>
        <pc:docMk/>
      </pc:docMkLst>
      <pc:sldChg chg="addSp delSp modSp">
        <pc:chgData name="Christophe Lebrun" userId="303fc86cbab77272" providerId="LiveId" clId="{32139042-5609-4CF8-BDBC-12436EACA603}" dt="2019-08-06T10:20:15.127" v="1149" actId="478"/>
        <pc:sldMkLst>
          <pc:docMk/>
          <pc:sldMk cId="1510174254" sldId="257"/>
        </pc:sldMkLst>
        <pc:spChg chg="mod">
          <ac:chgData name="Christophe Lebrun" userId="303fc86cbab77272" providerId="LiveId" clId="{32139042-5609-4CF8-BDBC-12436EACA603}" dt="2019-08-06T10:07:27.973" v="781" actId="313"/>
          <ac:spMkLst>
            <pc:docMk/>
            <pc:sldMk cId="1510174254" sldId="25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3:32.992" v="747" actId="478"/>
          <ac:picMkLst>
            <pc:docMk/>
            <pc:sldMk cId="1510174254" sldId="257"/>
            <ac:picMk id="4" creationId="{7A7D343E-ABA7-4BAA-A824-BAEDDE707490}"/>
          </ac:picMkLst>
        </pc:picChg>
        <pc:picChg chg="add">
          <ac:chgData name="Christophe Lebrun" userId="303fc86cbab77272" providerId="LiveId" clId="{32139042-5609-4CF8-BDBC-12436EACA603}" dt="2019-08-06T10:03:34.727" v="74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2139042-5609-4CF8-BDBC-12436EACA603}" dt="2019-08-06T10:20:15.127" v="1149" actId="478"/>
          <ac:picMkLst>
            <pc:docMk/>
            <pc:sldMk cId="1510174254" sldId="257"/>
            <ac:picMk id="8" creationId="{9AEB08B5-F575-4FD1-8A0E-DA69C9070793}"/>
          </ac:picMkLst>
        </pc:picChg>
      </pc:sldChg>
      <pc:sldChg chg="addSp delSp">
        <pc:chgData name="Christophe Lebrun" userId="303fc86cbab77272" providerId="LiveId" clId="{32139042-5609-4CF8-BDBC-12436EACA603}" dt="2019-08-06T10:05:17.528" v="758"/>
        <pc:sldMkLst>
          <pc:docMk/>
          <pc:sldMk cId="3375476623" sldId="262"/>
        </pc:sldMkLst>
        <pc:picChg chg="del">
          <ac:chgData name="Christophe Lebrun" userId="303fc86cbab77272" providerId="LiveId" clId="{32139042-5609-4CF8-BDBC-12436EACA603}" dt="2019-08-06T10:05:16.516" v="757" actId="478"/>
          <ac:picMkLst>
            <pc:docMk/>
            <pc:sldMk cId="3375476623" sldId="262"/>
            <ac:picMk id="4" creationId="{9CBF5E3F-BCB8-4359-8676-70D1B51D1662}"/>
          </ac:picMkLst>
        </pc:picChg>
        <pc:picChg chg="add">
          <ac:chgData name="Christophe Lebrun" userId="303fc86cbab77272" providerId="LiveId" clId="{32139042-5609-4CF8-BDBC-12436EACA603}" dt="2019-08-06T10:05:17.528" v="758"/>
          <ac:picMkLst>
            <pc:docMk/>
            <pc:sldMk cId="3375476623" sldId="262"/>
            <ac:picMk id="6" creationId="{5BB76AC3-C0C4-471F-A850-5358456796F0}"/>
          </ac:picMkLst>
        </pc:picChg>
      </pc:sldChg>
      <pc:sldChg chg="addSp delSp modSp">
        <pc:chgData name="Christophe Lebrun" userId="303fc86cbab77272" providerId="LiveId" clId="{32139042-5609-4CF8-BDBC-12436EACA603}" dt="2019-08-06T10:05:01.426" v="756"/>
        <pc:sldMkLst>
          <pc:docMk/>
          <pc:sldMk cId="3031979299" sldId="267"/>
        </pc:sldMkLst>
        <pc:spChg chg="mod">
          <ac:chgData name="Christophe Lebrun" userId="303fc86cbab77272" providerId="LiveId" clId="{32139042-5609-4CF8-BDBC-12436EACA603}" dt="2019-08-06T10:05:01.426" v="756"/>
          <ac:spMkLst>
            <pc:docMk/>
            <pc:sldMk cId="3031979299" sldId="267"/>
            <ac:spMk id="2" creationId="{96885828-B058-4F14-80D3-515FB1B2EA26}"/>
          </ac:spMkLst>
        </pc:spChg>
        <pc:picChg chg="del">
          <ac:chgData name="Christophe Lebrun" userId="303fc86cbab77272" providerId="LiveId" clId="{32139042-5609-4CF8-BDBC-12436EACA603}" dt="2019-08-06T10:04:10.029" v="752" actId="478"/>
          <ac:picMkLst>
            <pc:docMk/>
            <pc:sldMk cId="3031979299" sldId="267"/>
            <ac:picMk id="4" creationId="{28EC06FB-BF48-4CD2-A6E6-66BE8363898D}"/>
          </ac:picMkLst>
        </pc:picChg>
        <pc:picChg chg="add">
          <ac:chgData name="Christophe Lebrun" userId="303fc86cbab77272" providerId="LiveId" clId="{32139042-5609-4CF8-BDBC-12436EACA603}" dt="2019-08-06T10:04:12.324" v="753"/>
          <ac:picMkLst>
            <pc:docMk/>
            <pc:sldMk cId="3031979299" sldId="267"/>
            <ac:picMk id="8" creationId="{8DF89ACA-1E99-4CBA-86BB-C51FE92C94B0}"/>
          </ac:picMkLst>
        </pc:picChg>
      </pc:sldChg>
      <pc:sldChg chg="addSp delSp modSp">
        <pc:chgData name="Christophe Lebrun" userId="303fc86cbab77272" providerId="LiveId" clId="{32139042-5609-4CF8-BDBC-12436EACA603}" dt="2019-08-06T10:06:28.283" v="777" actId="113"/>
        <pc:sldMkLst>
          <pc:docMk/>
          <pc:sldMk cId="3576308320" sldId="271"/>
        </pc:sldMkLst>
        <pc:spChg chg="mod">
          <ac:chgData name="Christophe Lebrun" userId="303fc86cbab77272" providerId="LiveId" clId="{32139042-5609-4CF8-BDBC-12436EACA603}" dt="2019-08-06T10:06:28.283" v="777" actId="113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09:49:00.514" v="566" actId="1076"/>
          <ac:spMkLst>
            <pc:docMk/>
            <pc:sldMk cId="3576308320" sldId="271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09:34:16.356" v="15" actId="478"/>
          <ac:picMkLst>
            <pc:docMk/>
            <pc:sldMk cId="3576308320" sldId="271"/>
            <ac:picMk id="4" creationId="{336CFBE4-1E27-434B-B0F9-E5E92EB73C3A}"/>
          </ac:picMkLst>
        </pc:picChg>
        <pc:picChg chg="add mod">
          <ac:chgData name="Christophe Lebrun" userId="303fc86cbab77272" providerId="LiveId" clId="{32139042-5609-4CF8-BDBC-12436EACA603}" dt="2019-08-06T09:34:47.127" v="17" actId="1076"/>
          <ac:picMkLst>
            <pc:docMk/>
            <pc:sldMk cId="3576308320" sldId="271"/>
            <ac:picMk id="1026" creationId="{47BD1711-2520-4CCC-85F1-48F4FB4CE765}"/>
          </ac:picMkLst>
        </pc:picChg>
      </pc:sldChg>
      <pc:sldChg chg="modSp">
        <pc:chgData name="Christophe Lebrun" userId="303fc86cbab77272" providerId="LiveId" clId="{32139042-5609-4CF8-BDBC-12436EACA603}" dt="2019-08-06T09:34:12.654" v="14" actId="207"/>
        <pc:sldMkLst>
          <pc:docMk/>
          <pc:sldMk cId="4251976526" sldId="272"/>
        </pc:sldMkLst>
        <pc:spChg chg="mod">
          <ac:chgData name="Christophe Lebrun" userId="303fc86cbab77272" providerId="LiveId" clId="{32139042-5609-4CF8-BDBC-12436EACA603}" dt="2019-08-06T09:33:42.729" v="12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2139042-5609-4CF8-BDBC-12436EACA603}" dt="2019-08-06T09:32:37.593" v="3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2139042-5609-4CF8-BDBC-12436EACA603}" dt="2019-08-06T09:33:55.273" v="13" actId="1076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2139042-5609-4CF8-BDBC-12436EACA603}" dt="2019-08-06T09:34:12.654" v="14" actId="207"/>
          <ac:spMkLst>
            <pc:docMk/>
            <pc:sldMk cId="4251976526" sldId="272"/>
            <ac:spMk id="6" creationId="{968DD6B4-A058-473F-99B6-FECCF66B654A}"/>
          </ac:spMkLst>
        </pc:spChg>
      </pc:sldChg>
      <pc:sldChg chg="addSp delSp modSp">
        <pc:chgData name="Christophe Lebrun" userId="303fc86cbab77272" providerId="LiveId" clId="{32139042-5609-4CF8-BDBC-12436EACA603}" dt="2019-08-06T10:19:32.792" v="1147" actId="1076"/>
        <pc:sldMkLst>
          <pc:docMk/>
          <pc:sldMk cId="3271512906" sldId="273"/>
        </pc:sldMkLst>
        <pc:spChg chg="mod">
          <ac:chgData name="Christophe Lebrun" userId="303fc86cbab77272" providerId="LiveId" clId="{32139042-5609-4CF8-BDBC-12436EACA603}" dt="2019-08-06T10:03:04.895" v="745" actId="20577"/>
          <ac:spMkLst>
            <pc:docMk/>
            <pc:sldMk cId="3271512906" sldId="273"/>
            <ac:spMk id="3" creationId="{65C25AD1-BD09-42CD-AAA1-A13586FB9A0B}"/>
          </ac:spMkLst>
        </pc:spChg>
        <pc:spChg chg="mod">
          <ac:chgData name="Christophe Lebrun" userId="303fc86cbab77272" providerId="LiveId" clId="{32139042-5609-4CF8-BDBC-12436EACA603}" dt="2019-08-06T10:19:32.792" v="1147" actId="1076"/>
          <ac:spMkLst>
            <pc:docMk/>
            <pc:sldMk cId="3271512906" sldId="273"/>
            <ac:spMk id="6" creationId="{1DB8435F-3D5B-46B0-8734-A0D3FB2E8B19}"/>
          </ac:spMkLst>
        </pc:spChg>
        <pc:picChg chg="add mod">
          <ac:chgData name="Christophe Lebrun" userId="303fc86cbab77272" providerId="LiveId" clId="{32139042-5609-4CF8-BDBC-12436EACA603}" dt="2019-08-06T09:48:18.144" v="538" actId="1076"/>
          <ac:picMkLst>
            <pc:docMk/>
            <pc:sldMk cId="3271512906" sldId="273"/>
            <ac:picMk id="7" creationId="{DC2215AB-7FE3-4E7F-BB64-2E8576B9D696}"/>
          </ac:picMkLst>
        </pc:picChg>
        <pc:picChg chg="del">
          <ac:chgData name="Christophe Lebrun" userId="303fc86cbab77272" providerId="LiveId" clId="{32139042-5609-4CF8-BDBC-12436EACA603}" dt="2019-08-06T09:48:04.457" v="536" actId="478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">
        <pc:chgData name="Christophe Lebrun" userId="303fc86cbab77272" providerId="LiveId" clId="{32139042-5609-4CF8-BDBC-12436EACA603}" dt="2019-08-06T10:16:44.492" v="1143" actId="113"/>
        <pc:sldMkLst>
          <pc:docMk/>
          <pc:sldMk cId="1478984346" sldId="276"/>
        </pc:sldMkLst>
        <pc:spChg chg="mod">
          <ac:chgData name="Christophe Lebrun" userId="303fc86cbab77272" providerId="LiveId" clId="{32139042-5609-4CF8-BDBC-12436EACA603}" dt="2019-08-06T10:06:39.826" v="778" actId="113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2139042-5609-4CF8-BDBC-12436EACA603}" dt="2019-08-06T10:16:44.492" v="1143" actId="113"/>
          <ac:spMkLst>
            <pc:docMk/>
            <pc:sldMk cId="1478984346" sldId="276"/>
            <ac:spMk id="3" creationId="{9392442C-B3A0-4638-B622-291C64F6FED7}"/>
          </ac:spMkLst>
        </pc:spChg>
        <pc:picChg chg="del">
          <ac:chgData name="Christophe Lebrun" userId="303fc86cbab77272" providerId="LiveId" clId="{32139042-5609-4CF8-BDBC-12436EACA603}" dt="2019-08-06T10:08:47.043" v="782" actId="478"/>
          <ac:picMkLst>
            <pc:docMk/>
            <pc:sldMk cId="1478984346" sldId="276"/>
            <ac:picMk id="5" creationId="{F6E9DA27-E88A-41B7-B8BD-86CE053BDCEF}"/>
          </ac:picMkLst>
        </pc:picChg>
        <pc:picChg chg="add">
          <ac:chgData name="Christophe Lebrun" userId="303fc86cbab77272" providerId="LiveId" clId="{32139042-5609-4CF8-BDBC-12436EACA603}" dt="2019-08-06T10:08:49.168" v="783"/>
          <ac:picMkLst>
            <pc:docMk/>
            <pc:sldMk cId="1478984346" sldId="276"/>
            <ac:picMk id="7" creationId="{3C113C34-27E5-444F-8695-D5F390C7C770}"/>
          </ac:picMkLst>
        </pc:picChg>
        <pc:picChg chg="add mod">
          <ac:chgData name="Christophe Lebrun" userId="303fc86cbab77272" providerId="LiveId" clId="{32139042-5609-4CF8-BDBC-12436EACA603}" dt="2019-08-06T10:10:22" v="786" actId="1076"/>
          <ac:picMkLst>
            <pc:docMk/>
            <pc:sldMk cId="1478984346" sldId="276"/>
            <ac:picMk id="8" creationId="{9668152F-709E-480D-A804-1469650945F3}"/>
          </ac:picMkLst>
        </pc:picChg>
      </pc:sldChg>
      <pc:sldChg chg="addSp delSp">
        <pc:chgData name="Christophe Lebrun" userId="303fc86cbab77272" providerId="LiveId" clId="{32139042-5609-4CF8-BDBC-12436EACA603}" dt="2019-08-06T10:05:29.263" v="760"/>
        <pc:sldMkLst>
          <pc:docMk/>
          <pc:sldMk cId="3559895393" sldId="278"/>
        </pc:sldMkLst>
        <pc:picChg chg="del">
          <ac:chgData name="Christophe Lebrun" userId="303fc86cbab77272" providerId="LiveId" clId="{32139042-5609-4CF8-BDBC-12436EACA603}" dt="2019-08-06T10:05:27.716" v="759" actId="478"/>
          <ac:picMkLst>
            <pc:docMk/>
            <pc:sldMk cId="3559895393" sldId="278"/>
            <ac:picMk id="6" creationId="{EA23741F-3518-440E-BEB3-C850837ACBA3}"/>
          </ac:picMkLst>
        </pc:picChg>
        <pc:picChg chg="add">
          <ac:chgData name="Christophe Lebrun" userId="303fc86cbab77272" providerId="LiveId" clId="{32139042-5609-4CF8-BDBC-12436EACA603}" dt="2019-08-06T10:05:29.263" v="760"/>
          <ac:picMkLst>
            <pc:docMk/>
            <pc:sldMk cId="3559895393" sldId="278"/>
            <ac:picMk id="7" creationId="{66AA73F2-622F-4C68-9B49-D36B2110457B}"/>
          </ac:picMkLst>
        </pc:picChg>
      </pc:sldChg>
      <pc:sldChg chg="addSp delSp modSp ord">
        <pc:chgData name="Christophe Lebrun" userId="303fc86cbab77272" providerId="LiveId" clId="{32139042-5609-4CF8-BDBC-12436EACA603}" dt="2019-08-06T09:44:54.864" v="350" actId="403"/>
        <pc:sldMkLst>
          <pc:docMk/>
          <pc:sldMk cId="2833374160" sldId="281"/>
        </pc:sldMkLst>
        <pc:spChg chg="mod">
          <ac:chgData name="Christophe Lebrun" userId="303fc86cbab77272" providerId="LiveId" clId="{32139042-5609-4CF8-BDBC-12436EACA603}" dt="2019-08-06T09:44:54.864" v="350" actId="403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2139042-5609-4CF8-BDBC-12436EACA603}" dt="2019-08-06T09:40:33.118" v="54" actId="1076"/>
          <ac:picMkLst>
            <pc:docMk/>
            <pc:sldMk cId="2833374160" sldId="281"/>
            <ac:picMk id="4" creationId="{73A529E2-FC5F-4400-B990-C03EDF8DD8DC}"/>
          </ac:picMkLst>
        </pc:picChg>
        <pc:picChg chg="del">
          <ac:chgData name="Christophe Lebrun" userId="303fc86cbab77272" providerId="LiveId" clId="{32139042-5609-4CF8-BDBC-12436EACA603}" dt="2019-08-06T09:40:22.417" v="52" actId="478"/>
          <ac:picMkLst>
            <pc:docMk/>
            <pc:sldMk cId="2833374160" sldId="281"/>
            <ac:picMk id="5" creationId="{32FE1C47-E0E1-49FA-ADA2-D52922BAE838}"/>
          </ac:picMkLst>
        </pc:picChg>
      </pc:sldChg>
      <pc:sldChg chg="addSp delSp modSp">
        <pc:chgData name="Christophe Lebrun" userId="303fc86cbab77272" providerId="LiveId" clId="{32139042-5609-4CF8-BDBC-12436EACA603}" dt="2019-08-06T11:45:12.080" v="2577" actId="1076"/>
        <pc:sldMkLst>
          <pc:docMk/>
          <pc:sldMk cId="4229974391" sldId="283"/>
        </pc:sldMkLst>
        <pc:spChg chg="mod">
          <ac:chgData name="Christophe Lebrun" userId="303fc86cbab77272" providerId="LiveId" clId="{32139042-5609-4CF8-BDBC-12436EACA603}" dt="2019-08-06T10:21:01.286" v="1154" actId="1076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2139042-5609-4CF8-BDBC-12436EACA603}" dt="2019-08-06T11:45:12.080" v="2577" actId="1076"/>
          <ac:spMkLst>
            <pc:docMk/>
            <pc:sldMk cId="4229974391" sldId="283"/>
            <ac:spMk id="3" creationId="{46474F09-B1B9-454A-9F56-5CA66AE284CF}"/>
          </ac:spMkLst>
        </pc:spChg>
        <pc:spChg chg="del">
          <ac:chgData name="Christophe Lebrun" userId="303fc86cbab77272" providerId="LiveId" clId="{32139042-5609-4CF8-BDBC-12436EACA603}" dt="2019-08-06T10:19:16.687" v="1145" actId="478"/>
          <ac:spMkLst>
            <pc:docMk/>
            <pc:sldMk cId="4229974391" sldId="283"/>
            <ac:spMk id="4" creationId="{9060DAD9-B23C-424D-BF03-523D3C81A70D}"/>
          </ac:spMkLst>
        </pc:spChg>
        <pc:spChg chg="add mod">
          <ac:chgData name="Christophe Lebrun" userId="303fc86cbab77272" providerId="LiveId" clId="{32139042-5609-4CF8-BDBC-12436EACA603}" dt="2019-08-06T10:19:19.711" v="1146" actId="1076"/>
          <ac:spMkLst>
            <pc:docMk/>
            <pc:sldMk cId="4229974391" sldId="283"/>
            <ac:spMk id="5" creationId="{5FD0754F-2D60-4FA5-A704-EFCE0FF46133}"/>
          </ac:spMkLst>
        </pc:spChg>
        <pc:picChg chg="add mod">
          <ac:chgData name="Christophe Lebrun" userId="303fc86cbab77272" providerId="LiveId" clId="{32139042-5609-4CF8-BDBC-12436EACA603}" dt="2019-08-06T10:20:43.664" v="1152" actId="14100"/>
          <ac:picMkLst>
            <pc:docMk/>
            <pc:sldMk cId="4229974391" sldId="283"/>
            <ac:picMk id="6" creationId="{689E9768-C673-4714-A022-EABB64687512}"/>
          </ac:picMkLst>
        </pc:picChg>
      </pc:sldChg>
    </pc:docChg>
  </pc:docChgLst>
  <pc:docChgLst>
    <pc:chgData name="Christophe Lebrun" userId="303fc86cbab77272" providerId="LiveId" clId="{C038AB08-8586-42FB-AD35-067813437C7B}"/>
    <pc:docChg chg="custSel addSld delSld modSld sldOrd">
      <pc:chgData name="Christophe Lebrun" userId="303fc86cbab77272" providerId="LiveId" clId="{C038AB08-8586-42FB-AD35-067813437C7B}" dt="2019-06-11T13:27:09.959" v="273"/>
      <pc:docMkLst>
        <pc:docMk/>
      </pc:docMkLst>
      <pc:sldChg chg="modSp">
        <pc:chgData name="Christophe Lebrun" userId="303fc86cbab77272" providerId="LiveId" clId="{C038AB08-8586-42FB-AD35-067813437C7B}" dt="2019-06-11T13:10:34.162" v="253" actId="20577"/>
        <pc:sldMkLst>
          <pc:docMk/>
          <pc:sldMk cId="1510174254" sldId="257"/>
        </pc:sldMkLst>
        <pc:spChg chg="mod">
          <ac:chgData name="Christophe Lebrun" userId="303fc86cbab77272" providerId="LiveId" clId="{C038AB08-8586-42FB-AD35-067813437C7B}" dt="2019-06-11T13:10:34.162" v="253" actId="20577"/>
          <ac:spMkLst>
            <pc:docMk/>
            <pc:sldMk cId="1510174254" sldId="257"/>
            <ac:spMk id="2" creationId="{96885828-B058-4F14-80D3-515FB1B2EA26}"/>
          </ac:spMkLst>
        </pc:spChg>
        <pc:spChg chg="mod">
          <ac:chgData name="Christophe Lebrun" userId="303fc86cbab77272" providerId="LiveId" clId="{C038AB08-8586-42FB-AD35-067813437C7B}" dt="2019-06-11T13:06:14.521" v="38" actId="20577"/>
          <ac:spMkLst>
            <pc:docMk/>
            <pc:sldMk cId="1510174254" sldId="257"/>
            <ac:spMk id="3" creationId="{C1CD7A5C-6044-4F77-841E-E28AF461363D}"/>
          </ac:spMkLst>
        </pc:spChg>
      </pc:sldChg>
      <pc:sldChg chg="modSp">
        <pc:chgData name="Christophe Lebrun" userId="303fc86cbab77272" providerId="LiveId" clId="{C038AB08-8586-42FB-AD35-067813437C7B}" dt="2019-06-11T13:10:16.131" v="249" actId="20577"/>
        <pc:sldMkLst>
          <pc:docMk/>
          <pc:sldMk cId="3375476623" sldId="262"/>
        </pc:sldMkLst>
        <pc:spChg chg="mod">
          <ac:chgData name="Christophe Lebrun" userId="303fc86cbab77272" providerId="LiveId" clId="{C038AB08-8586-42FB-AD35-067813437C7B}" dt="2019-06-11T13:10:16.131" v="249" actId="20577"/>
          <ac:spMkLst>
            <pc:docMk/>
            <pc:sldMk cId="3375476623" sldId="262"/>
            <ac:spMk id="2" creationId="{964011A4-8F80-4EB8-891E-8BB51852960E}"/>
          </ac:spMkLst>
        </pc:spChg>
      </pc:sldChg>
      <pc:sldChg chg="modSp add">
        <pc:chgData name="Christophe Lebrun" userId="303fc86cbab77272" providerId="LiveId" clId="{C038AB08-8586-42FB-AD35-067813437C7B}" dt="2019-06-11T13:10:30.772" v="252" actId="20577"/>
        <pc:sldMkLst>
          <pc:docMk/>
          <pc:sldMk cId="3031979299" sldId="267"/>
        </pc:sldMkLst>
        <pc:spChg chg="mod">
          <ac:chgData name="Christophe Lebrun" userId="303fc86cbab77272" providerId="LiveId" clId="{C038AB08-8586-42FB-AD35-067813437C7B}" dt="2019-06-11T13:10:30.772" v="252" actId="20577"/>
          <ac:spMkLst>
            <pc:docMk/>
            <pc:sldMk cId="3031979299" sldId="267"/>
            <ac:spMk id="2" creationId="{96885828-B058-4F14-80D3-515FB1B2EA26}"/>
          </ac:spMkLst>
        </pc:spChg>
      </pc:sldChg>
      <pc:sldChg chg="add">
        <pc:chgData name="Christophe Lebrun" userId="303fc86cbab77272" providerId="LiveId" clId="{C038AB08-8586-42FB-AD35-067813437C7B}" dt="2019-06-11T13:27:09.959" v="273"/>
        <pc:sldMkLst>
          <pc:docMk/>
          <pc:sldMk cId="3576308320" sldId="271"/>
        </pc:sldMkLst>
      </pc:sldChg>
    </pc:docChg>
  </pc:docChgLst>
  <pc:docChgLst>
    <pc:chgData name="Christophe Lebrun" userId="303fc86cbab77272" providerId="LiveId" clId="{37EDD34E-BB28-490E-83DD-2D95C99A8243}"/>
    <pc:docChg chg="undo redo custSel addSld delSld modSld sldOrd">
      <pc:chgData name="Christophe Lebrun" userId="303fc86cbab77272" providerId="LiveId" clId="{37EDD34E-BB28-490E-83DD-2D95C99A8243}" dt="2019-10-01T13:52:24.097" v="13841" actId="14100"/>
      <pc:docMkLst>
        <pc:docMk/>
      </pc:docMkLst>
      <pc:sldChg chg="addSp delSp modSp ord">
        <pc:chgData name="Christophe Lebrun" userId="303fc86cbab77272" providerId="LiveId" clId="{37EDD34E-BB28-490E-83DD-2D95C99A8243}" dt="2019-09-24T12:55:18.198" v="432"/>
        <pc:sldMkLst>
          <pc:docMk/>
          <pc:sldMk cId="1510174254" sldId="257"/>
        </pc:sldMkLst>
        <pc:spChg chg="mod">
          <ac:chgData name="Christophe Lebrun" userId="303fc86cbab77272" providerId="LiveId" clId="{37EDD34E-BB28-490E-83DD-2D95C99A8243}" dt="2019-09-24T12:55:01.418" v="431" actId="14100"/>
          <ac:spMkLst>
            <pc:docMk/>
            <pc:sldMk cId="1510174254" sldId="257"/>
            <ac:spMk id="2" creationId="{96885828-B058-4F14-80D3-515FB1B2EA26}"/>
          </ac:spMkLst>
        </pc:spChg>
        <pc:picChg chg="add">
          <ac:chgData name="Christophe Lebrun" userId="303fc86cbab77272" providerId="LiveId" clId="{37EDD34E-BB28-490E-83DD-2D95C99A8243}" dt="2019-09-24T12:54:54.718" v="429"/>
          <ac:picMkLst>
            <pc:docMk/>
            <pc:sldMk cId="1510174254" sldId="257"/>
            <ac:picMk id="7" creationId="{68B9F865-D66D-4A6D-88C8-530A1E248F2F}"/>
          </ac:picMkLst>
        </pc:picChg>
        <pc:picChg chg="del">
          <ac:chgData name="Christophe Lebrun" userId="303fc86cbab77272" providerId="LiveId" clId="{37EDD34E-BB28-490E-83DD-2D95C99A8243}" dt="2019-08-29T18:32:33.750" v="118" actId="478"/>
          <ac:picMkLst>
            <pc:docMk/>
            <pc:sldMk cId="1510174254" sldId="257"/>
            <ac:picMk id="7" creationId="{88833645-172C-45B3-92ED-AA6913C51AD9}"/>
          </ac:picMkLst>
        </pc:picChg>
        <pc:picChg chg="add del">
          <ac:chgData name="Christophe Lebrun" userId="303fc86cbab77272" providerId="LiveId" clId="{37EDD34E-BB28-490E-83DD-2D95C99A8243}" dt="2019-09-24T12:54:56.478" v="430" actId="478"/>
          <ac:picMkLst>
            <pc:docMk/>
            <pc:sldMk cId="1510174254" sldId="257"/>
            <ac:picMk id="8" creationId="{8646F421-A109-4835-AD0F-50005AAA6986}"/>
          </ac:picMkLst>
        </pc:picChg>
      </pc:sldChg>
      <pc:sldChg chg="addSp delSp del">
        <pc:chgData name="Christophe Lebrun" userId="303fc86cbab77272" providerId="LiveId" clId="{37EDD34E-BB28-490E-83DD-2D95C99A8243}" dt="2019-09-24T13:41:06.950" v="2483" actId="2696"/>
        <pc:sldMkLst>
          <pc:docMk/>
          <pc:sldMk cId="3375476623" sldId="262"/>
        </pc:sldMkLst>
        <pc:picChg chg="del">
          <ac:chgData name="Christophe Lebrun" userId="303fc86cbab77272" providerId="LiveId" clId="{37EDD34E-BB28-490E-83DD-2D95C99A8243}" dt="2019-08-29T18:33:06.198" v="126" actId="478"/>
          <ac:picMkLst>
            <pc:docMk/>
            <pc:sldMk cId="3375476623" sldId="262"/>
            <ac:picMk id="6" creationId="{5BB76AC3-C0C4-471F-A850-5358456796F0}"/>
          </ac:picMkLst>
        </pc:picChg>
        <pc:picChg chg="add">
          <ac:chgData name="Christophe Lebrun" userId="303fc86cbab77272" providerId="LiveId" clId="{37EDD34E-BB28-490E-83DD-2D95C99A8243}" dt="2019-08-29T18:33:07.004" v="127"/>
          <ac:picMkLst>
            <pc:docMk/>
            <pc:sldMk cId="3375476623" sldId="262"/>
            <ac:picMk id="7" creationId="{DBBD2F34-CB30-4AE9-BC7D-7E0994DFFE6B}"/>
          </ac:picMkLst>
        </pc:picChg>
      </pc:sldChg>
      <pc:sldChg chg="addSp delSp modSp">
        <pc:chgData name="Christophe Lebrun" userId="303fc86cbab77272" providerId="LiveId" clId="{37EDD34E-BB28-490E-83DD-2D95C99A8243}" dt="2019-09-24T13:38:13.611" v="2391" actId="478"/>
        <pc:sldMkLst>
          <pc:docMk/>
          <pc:sldMk cId="3031979299" sldId="267"/>
        </pc:sldMkLst>
        <pc:spChg chg="del mod">
          <ac:chgData name="Christophe Lebrun" userId="303fc86cbab77272" providerId="LiveId" clId="{37EDD34E-BB28-490E-83DD-2D95C99A8243}" dt="2019-09-24T13:38:10.010" v="2390" actId="478"/>
          <ac:spMkLst>
            <pc:docMk/>
            <pc:sldMk cId="3031979299" sldId="267"/>
            <ac:spMk id="2" creationId="{96885828-B058-4F14-80D3-515FB1B2EA26}"/>
          </ac:spMkLst>
        </pc:spChg>
        <pc:spChg chg="del mod">
          <ac:chgData name="Christophe Lebrun" userId="303fc86cbab77272" providerId="LiveId" clId="{37EDD34E-BB28-490E-83DD-2D95C99A8243}" dt="2019-09-24T13:27:29.779" v="1801" actId="478"/>
          <ac:spMkLst>
            <pc:docMk/>
            <pc:sldMk cId="3031979299" sldId="267"/>
            <ac:spMk id="3" creationId="{C1CD7A5C-6044-4F77-841E-E28AF461363D}"/>
          </ac:spMkLst>
        </pc:spChg>
        <pc:spChg chg="add del mod">
          <ac:chgData name="Christophe Lebrun" userId="303fc86cbab77272" providerId="LiveId" clId="{37EDD34E-BB28-490E-83DD-2D95C99A8243}" dt="2019-09-24T13:27:35.803" v="1803" actId="478"/>
          <ac:spMkLst>
            <pc:docMk/>
            <pc:sldMk cId="3031979299" sldId="267"/>
            <ac:spMk id="5" creationId="{700AD8A6-1EB2-4A00-BBA2-4E6FD98E82B5}"/>
          </ac:spMkLst>
        </pc:spChg>
        <pc:spChg chg="add mod">
          <ac:chgData name="Christophe Lebrun" userId="303fc86cbab77272" providerId="LiveId" clId="{37EDD34E-BB28-490E-83DD-2D95C99A8243}" dt="2019-09-24T13:28:36.699" v="1898" actId="1076"/>
          <ac:spMkLst>
            <pc:docMk/>
            <pc:sldMk cId="3031979299" sldId="267"/>
            <ac:spMk id="9" creationId="{EB6D6B1D-7174-4CFA-9ADF-023D5E12831F}"/>
          </ac:spMkLst>
        </pc:spChg>
        <pc:spChg chg="add del mod">
          <ac:chgData name="Christophe Lebrun" userId="303fc86cbab77272" providerId="LiveId" clId="{37EDD34E-BB28-490E-83DD-2D95C99A8243}" dt="2019-09-24T13:38:13.611" v="2391" actId="478"/>
          <ac:spMkLst>
            <pc:docMk/>
            <pc:sldMk cId="3031979299" sldId="267"/>
            <ac:spMk id="12" creationId="{0BBA79C2-F5F3-4371-94A8-FDAA8F2B96A1}"/>
          </ac:spMkLst>
        </pc:spChg>
        <pc:picChg chg="mod">
          <ac:chgData name="Christophe Lebrun" userId="303fc86cbab77272" providerId="LiveId" clId="{37EDD34E-BB28-490E-83DD-2D95C99A8243}" dt="2019-09-24T13:26:48.840" v="1796" actId="1076"/>
          <ac:picMkLst>
            <pc:docMk/>
            <pc:sldMk cId="3031979299" sldId="267"/>
            <ac:picMk id="6" creationId="{1153AC97-1F0F-4DCC-9CF8-A5C9BD953179}"/>
          </ac:picMkLst>
        </pc:picChg>
        <pc:picChg chg="del">
          <ac:chgData name="Christophe Lebrun" userId="303fc86cbab77272" providerId="LiveId" clId="{37EDD34E-BB28-490E-83DD-2D95C99A8243}" dt="2019-08-29T18:32:12.519" v="110" actId="478"/>
          <ac:picMkLst>
            <pc:docMk/>
            <pc:sldMk cId="3031979299" sldId="267"/>
            <ac:picMk id="8" creationId="{8DF89ACA-1E99-4CBA-86BB-C51FE92C94B0}"/>
          </ac:picMkLst>
        </pc:picChg>
        <pc:picChg chg="add">
          <ac:chgData name="Christophe Lebrun" userId="303fc86cbab77272" providerId="LiveId" clId="{37EDD34E-BB28-490E-83DD-2D95C99A8243}" dt="2019-09-24T13:26:45.240" v="1795"/>
          <ac:picMkLst>
            <pc:docMk/>
            <pc:sldMk cId="3031979299" sldId="267"/>
            <ac:picMk id="8" creationId="{FDA63E2D-707D-4073-8B81-6BAAB3C7BAB2}"/>
          </ac:picMkLst>
        </pc:picChg>
        <pc:picChg chg="add del mod">
          <ac:chgData name="Christophe Lebrun" userId="303fc86cbab77272" providerId="LiveId" clId="{37EDD34E-BB28-490E-83DD-2D95C99A8243}" dt="2019-08-29T18:32:19.210" v="114" actId="478"/>
          <ac:picMkLst>
            <pc:docMk/>
            <pc:sldMk cId="3031979299" sldId="267"/>
            <ac:picMk id="9" creationId="{87A7E091-1520-4E08-BD8B-BF3F36B060BE}"/>
          </ac:picMkLst>
        </pc:picChg>
        <pc:picChg chg="add del">
          <ac:chgData name="Christophe Lebrun" userId="303fc86cbab77272" providerId="LiveId" clId="{37EDD34E-BB28-490E-83DD-2D95C99A8243}" dt="2019-09-24T13:26:38.870" v="1794" actId="478"/>
          <ac:picMkLst>
            <pc:docMk/>
            <pc:sldMk cId="3031979299" sldId="267"/>
            <ac:picMk id="10" creationId="{2C6C63D9-04AD-4E10-A1F2-F3CEA0160932}"/>
          </ac:picMkLst>
        </pc:picChg>
      </pc:sldChg>
      <pc:sldChg chg="addSp delSp modSp">
        <pc:chgData name="Christophe Lebrun" userId="303fc86cbab77272" providerId="LiveId" clId="{37EDD34E-BB28-490E-83DD-2D95C99A8243}" dt="2019-09-24T13:42:35.825" v="2485" actId="6549"/>
        <pc:sldMkLst>
          <pc:docMk/>
          <pc:sldMk cId="3576308320" sldId="271"/>
        </pc:sldMkLst>
        <pc:spChg chg="mod">
          <ac:chgData name="Christophe Lebrun" userId="303fc86cbab77272" providerId="LiveId" clId="{37EDD34E-BB28-490E-83DD-2D95C99A8243}" dt="2019-09-24T13:42:35.825" v="2485" actId="6549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24T12:52:04.138" v="408" actId="114"/>
          <ac:spMkLst>
            <pc:docMk/>
            <pc:sldMk cId="3576308320" sldId="271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2:38:07.553" v="195" actId="478"/>
          <ac:picMkLst>
            <pc:docMk/>
            <pc:sldMk cId="3576308320" sldId="271"/>
            <ac:picMk id="7" creationId="{1DE0621C-FB33-4C01-8262-EBADB264626D}"/>
          </ac:picMkLst>
        </pc:picChg>
        <pc:picChg chg="add">
          <ac:chgData name="Christophe Lebrun" userId="303fc86cbab77272" providerId="LiveId" clId="{37EDD34E-BB28-490E-83DD-2D95C99A8243}" dt="2019-09-24T12:38:02.734" v="194"/>
          <ac:picMkLst>
            <pc:docMk/>
            <pc:sldMk cId="3576308320" sldId="271"/>
            <ac:picMk id="8" creationId="{0249ACA8-D9D6-4C44-A206-C6C26832FCC8}"/>
          </ac:picMkLst>
        </pc:picChg>
        <pc:picChg chg="del">
          <ac:chgData name="Christophe Lebrun" userId="303fc86cbab77272" providerId="LiveId" clId="{37EDD34E-BB28-490E-83DD-2D95C99A8243}" dt="2019-08-29T18:31:40.687" v="107" actId="478"/>
          <ac:picMkLst>
            <pc:docMk/>
            <pc:sldMk cId="3576308320" sldId="271"/>
            <ac:picMk id="1026" creationId="{47BD1711-2520-4CCC-85F1-48F4FB4CE765}"/>
          </ac:picMkLst>
        </pc:picChg>
      </pc:sldChg>
      <pc:sldChg chg="addSp delSp modSp">
        <pc:chgData name="Christophe Lebrun" userId="303fc86cbab77272" providerId="LiveId" clId="{37EDD34E-BB28-490E-83DD-2D95C99A8243}" dt="2019-09-30T07:09:21.048" v="6928" actId="790"/>
        <pc:sldMkLst>
          <pc:docMk/>
          <pc:sldMk cId="4251976526" sldId="272"/>
        </pc:sldMkLst>
        <pc:spChg chg="mod">
          <ac:chgData name="Christophe Lebrun" userId="303fc86cbab77272" providerId="LiveId" clId="{37EDD34E-BB28-490E-83DD-2D95C99A8243}" dt="2019-08-29T18:28:14.191" v="7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37EDD34E-BB28-490E-83DD-2D95C99A8243}" dt="2019-09-24T12:31:52.703" v="137" actId="113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37EDD34E-BB28-490E-83DD-2D95C99A8243}" dt="2019-09-24T12:33:15.478" v="159" actId="207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37EDD34E-BB28-490E-83DD-2D95C99A8243}" dt="2019-09-30T07:09:21.048" v="6928" actId="790"/>
          <ac:spMkLst>
            <pc:docMk/>
            <pc:sldMk cId="4251976526" sldId="272"/>
            <ac:spMk id="6" creationId="{968DD6B4-A058-473F-99B6-FECCF66B654A}"/>
          </ac:spMkLst>
        </pc:spChg>
        <pc:picChg chg="del">
          <ac:chgData name="Christophe Lebrun" userId="303fc86cbab77272" providerId="LiveId" clId="{37EDD34E-BB28-490E-83DD-2D95C99A8243}" dt="2019-09-24T12:34:01.853" v="160" actId="478"/>
          <ac:picMkLst>
            <pc:docMk/>
            <pc:sldMk cId="4251976526" sldId="272"/>
            <ac:picMk id="5" creationId="{E7E74EFB-C190-4272-8462-7AB01B85FD65}"/>
          </ac:picMkLst>
        </pc:picChg>
        <pc:picChg chg="add mod">
          <ac:chgData name="Christophe Lebrun" userId="303fc86cbab77272" providerId="LiveId" clId="{37EDD34E-BB28-490E-83DD-2D95C99A8243}" dt="2019-09-24T12:34:22.689" v="164" actId="14100"/>
          <ac:picMkLst>
            <pc:docMk/>
            <pc:sldMk cId="4251976526" sldId="272"/>
            <ac:picMk id="7" creationId="{0D2C683D-18C7-43D2-AD76-6000DCDDF6C8}"/>
          </ac:picMkLst>
        </pc:picChg>
      </pc:sldChg>
      <pc:sldChg chg="addSp delSp modSp ord">
        <pc:chgData name="Christophe Lebrun" userId="303fc86cbab77272" providerId="LiveId" clId="{37EDD34E-BB28-490E-83DD-2D95C99A8243}" dt="2019-09-24T12:55:44.303" v="437" actId="20577"/>
        <pc:sldMkLst>
          <pc:docMk/>
          <pc:sldMk cId="3271512906" sldId="273"/>
        </pc:sldMkLst>
        <pc:spChg chg="mod">
          <ac:chgData name="Christophe Lebrun" userId="303fc86cbab77272" providerId="LiveId" clId="{37EDD34E-BB28-490E-83DD-2D95C99A8243}" dt="2019-09-24T12:54:10.313" v="421" actId="20577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37EDD34E-BB28-490E-83DD-2D95C99A8243}" dt="2019-09-24T12:55:44.303" v="437" actId="20577"/>
          <ac:spMkLst>
            <pc:docMk/>
            <pc:sldMk cId="3271512906" sldId="273"/>
            <ac:spMk id="3" creationId="{65C25AD1-BD09-42CD-AAA1-A13586FB9A0B}"/>
          </ac:spMkLst>
        </pc:spChg>
        <pc:picChg chg="add mod">
          <ac:chgData name="Christophe Lebrun" userId="303fc86cbab77272" providerId="LiveId" clId="{37EDD34E-BB28-490E-83DD-2D95C99A8243}" dt="2019-09-24T12:51:54.998" v="407" actId="1076"/>
          <ac:picMkLst>
            <pc:docMk/>
            <pc:sldMk cId="3271512906" sldId="273"/>
            <ac:picMk id="7" creationId="{2FA53905-DB66-459F-9F8E-3843AA59CB70}"/>
          </ac:picMkLst>
        </pc:picChg>
        <pc:picChg chg="del">
          <ac:chgData name="Christophe Lebrun" userId="303fc86cbab77272" providerId="LiveId" clId="{37EDD34E-BB28-490E-83DD-2D95C99A8243}" dt="2019-08-29T18:33:19.287" v="130" actId="478"/>
          <ac:picMkLst>
            <pc:docMk/>
            <pc:sldMk cId="3271512906" sldId="273"/>
            <ac:picMk id="7" creationId="{DC2215AB-7FE3-4E7F-BB64-2E8576B9D696}"/>
          </ac:picMkLst>
        </pc:picChg>
        <pc:picChg chg="add del mod">
          <ac:chgData name="Christophe Lebrun" userId="303fc86cbab77272" providerId="LiveId" clId="{37EDD34E-BB28-490E-83DD-2D95C99A8243}" dt="2019-09-24T12:51:49.338" v="406" actId="478"/>
          <ac:picMkLst>
            <pc:docMk/>
            <pc:sldMk cId="3271512906" sldId="273"/>
            <ac:picMk id="8" creationId="{0B3F0F9A-B670-4677-BB79-0FB7751E5432}"/>
          </ac:picMkLst>
        </pc:picChg>
      </pc:sldChg>
      <pc:sldChg chg="addSp delSp modSp">
        <pc:chgData name="Christophe Lebrun" userId="303fc86cbab77272" providerId="LiveId" clId="{37EDD34E-BB28-490E-83DD-2D95C99A8243}" dt="2019-09-30T07:47:31.593" v="8406" actId="1076"/>
        <pc:sldMkLst>
          <pc:docMk/>
          <pc:sldMk cId="1478984346" sldId="276"/>
        </pc:sldMkLst>
        <pc:spChg chg="mod">
          <ac:chgData name="Christophe Lebrun" userId="303fc86cbab77272" providerId="LiveId" clId="{37EDD34E-BB28-490E-83DD-2D95C99A8243}" dt="2019-09-24T12:58:24.008" v="458" actId="14100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37EDD34E-BB28-490E-83DD-2D95C99A8243}" dt="2019-09-30T07:47:28.173" v="8405" actId="14100"/>
          <ac:spMkLst>
            <pc:docMk/>
            <pc:sldMk cId="1478984346" sldId="276"/>
            <ac:spMk id="3" creationId="{9392442C-B3A0-4638-B622-291C64F6FED7}"/>
          </ac:spMkLst>
        </pc:spChg>
        <pc:picChg chg="add del mod">
          <ac:chgData name="Christophe Lebrun" userId="303fc86cbab77272" providerId="LiveId" clId="{37EDD34E-BB28-490E-83DD-2D95C99A8243}" dt="2019-09-24T13:03:42.809" v="669" actId="478"/>
          <ac:picMkLst>
            <pc:docMk/>
            <pc:sldMk cId="1478984346" sldId="276"/>
            <ac:picMk id="4" creationId="{C7FD031D-E75F-4B16-9C3C-8871CF73FCA8}"/>
          </ac:picMkLst>
        </pc:picChg>
        <pc:picChg chg="del">
          <ac:chgData name="Christophe Lebrun" userId="303fc86cbab77272" providerId="LiveId" clId="{37EDD34E-BB28-490E-83DD-2D95C99A8243}" dt="2019-08-29T18:32:40.559" v="119" actId="478"/>
          <ac:picMkLst>
            <pc:docMk/>
            <pc:sldMk cId="1478984346" sldId="276"/>
            <ac:picMk id="7" creationId="{3C113C34-27E5-444F-8695-D5F390C7C770}"/>
          </ac:picMkLst>
        </pc:picChg>
        <pc:picChg chg="add">
          <ac:chgData name="Christophe Lebrun" userId="303fc86cbab77272" providerId="LiveId" clId="{37EDD34E-BB28-490E-83DD-2D95C99A8243}" dt="2019-09-24T12:56:33.448" v="450"/>
          <ac:picMkLst>
            <pc:docMk/>
            <pc:sldMk cId="1478984346" sldId="276"/>
            <ac:picMk id="7" creationId="{B6A69EF0-CF85-4867-8EC9-8F4011A3D737}"/>
          </ac:picMkLst>
        </pc:picChg>
        <pc:picChg chg="mod">
          <ac:chgData name="Christophe Lebrun" userId="303fc86cbab77272" providerId="LiveId" clId="{37EDD34E-BB28-490E-83DD-2D95C99A8243}" dt="2019-09-30T07:47:31.593" v="8406" actId="1076"/>
          <ac:picMkLst>
            <pc:docMk/>
            <pc:sldMk cId="1478984346" sldId="276"/>
            <ac:picMk id="8" creationId="{9668152F-709E-480D-A804-1469650945F3}"/>
          </ac:picMkLst>
        </pc:picChg>
        <pc:picChg chg="add del">
          <ac:chgData name="Christophe Lebrun" userId="303fc86cbab77272" providerId="LiveId" clId="{37EDD34E-BB28-490E-83DD-2D95C99A8243}" dt="2019-09-24T12:56:26.428" v="449" actId="478"/>
          <ac:picMkLst>
            <pc:docMk/>
            <pc:sldMk cId="1478984346" sldId="276"/>
            <ac:picMk id="9" creationId="{49A27FD1-0CDD-407E-A54D-7BA9F5949F4B}"/>
          </ac:picMkLst>
        </pc:picChg>
      </pc:sldChg>
      <pc:sldChg chg="addSp delSp modSp">
        <pc:chgData name="Christophe Lebrun" userId="303fc86cbab77272" providerId="LiveId" clId="{37EDD34E-BB28-490E-83DD-2D95C99A8243}" dt="2019-09-24T13:07:06.978" v="742" actId="790"/>
        <pc:sldMkLst>
          <pc:docMk/>
          <pc:sldMk cId="3559895393" sldId="278"/>
        </pc:sldMkLst>
        <pc:spChg chg="mod">
          <ac:chgData name="Christophe Lebrun" userId="303fc86cbab77272" providerId="LiveId" clId="{37EDD34E-BB28-490E-83DD-2D95C99A8243}" dt="2019-09-24T13:07:06.978" v="742" actId="790"/>
          <ac:spMkLst>
            <pc:docMk/>
            <pc:sldMk cId="3559895393" sldId="278"/>
            <ac:spMk id="2" creationId="{FA44BE58-2168-473C-B291-2AD6719F7F65}"/>
          </ac:spMkLst>
        </pc:spChg>
        <pc:picChg chg="add del">
          <ac:chgData name="Christophe Lebrun" userId="303fc86cbab77272" providerId="LiveId" clId="{37EDD34E-BB28-490E-83DD-2D95C99A8243}" dt="2019-09-24T13:06:32.288" v="736" actId="478"/>
          <ac:picMkLst>
            <pc:docMk/>
            <pc:sldMk cId="3559895393" sldId="278"/>
            <ac:picMk id="6" creationId="{3A73DBC5-6755-401F-9B04-A0D6FC517791}"/>
          </ac:picMkLst>
        </pc:picChg>
        <pc:picChg chg="del">
          <ac:chgData name="Christophe Lebrun" userId="303fc86cbab77272" providerId="LiveId" clId="{37EDD34E-BB28-490E-83DD-2D95C99A8243}" dt="2019-08-29T18:33:11.550" v="128" actId="478"/>
          <ac:picMkLst>
            <pc:docMk/>
            <pc:sldMk cId="3559895393" sldId="278"/>
            <ac:picMk id="7" creationId="{66AA73F2-622F-4C68-9B49-D36B2110457B}"/>
          </ac:picMkLst>
        </pc:picChg>
        <pc:picChg chg="add">
          <ac:chgData name="Christophe Lebrun" userId="303fc86cbab77272" providerId="LiveId" clId="{37EDD34E-BB28-490E-83DD-2D95C99A8243}" dt="2019-09-24T13:06:37.608" v="737"/>
          <ac:picMkLst>
            <pc:docMk/>
            <pc:sldMk cId="3559895393" sldId="278"/>
            <ac:picMk id="7" creationId="{A8520C2B-8226-4EF4-ABA3-14BBB423479D}"/>
          </ac:picMkLst>
        </pc:picChg>
      </pc:sldChg>
      <pc:sldChg chg="addSp delSp modSp">
        <pc:chgData name="Christophe Lebrun" userId="303fc86cbab77272" providerId="LiveId" clId="{37EDD34E-BB28-490E-83DD-2D95C99A8243}" dt="2019-09-24T12:51:26.578" v="404" actId="1076"/>
        <pc:sldMkLst>
          <pc:docMk/>
          <pc:sldMk cId="2833374160" sldId="281"/>
        </pc:sldMkLst>
        <pc:spChg chg="mod">
          <ac:chgData name="Christophe Lebrun" userId="303fc86cbab77272" providerId="LiveId" clId="{37EDD34E-BB28-490E-83DD-2D95C99A8243}" dt="2019-09-24T12:51:26.578" v="404" actId="1076"/>
          <ac:spMkLst>
            <pc:docMk/>
            <pc:sldMk cId="2833374160" sldId="281"/>
            <ac:spMk id="2" creationId="{859271E4-0F1C-49A2-A674-5837229DC44E}"/>
          </ac:spMkLst>
        </pc:spChg>
        <pc:picChg chg="add mod">
          <ac:chgData name="Christophe Lebrun" userId="303fc86cbab77272" providerId="LiveId" clId="{37EDD34E-BB28-490E-83DD-2D95C99A8243}" dt="2019-09-24T12:35:28.522" v="168" actId="1076"/>
          <ac:picMkLst>
            <pc:docMk/>
            <pc:sldMk cId="2833374160" sldId="281"/>
            <ac:picMk id="3" creationId="{41A8F683-7A35-4DF6-835C-E96CB138F47F}"/>
          </ac:picMkLst>
        </pc:picChg>
        <pc:picChg chg="del">
          <ac:chgData name="Christophe Lebrun" userId="303fc86cbab77272" providerId="LiveId" clId="{37EDD34E-BB28-490E-83DD-2D95C99A8243}" dt="2019-08-29T18:30:24.561" v="93" actId="478"/>
          <ac:picMkLst>
            <pc:docMk/>
            <pc:sldMk cId="2833374160" sldId="281"/>
            <ac:picMk id="4" creationId="{73A529E2-FC5F-4400-B990-C03EDF8DD8DC}"/>
          </ac:picMkLst>
        </pc:picChg>
        <pc:picChg chg="add del mod">
          <ac:chgData name="Christophe Lebrun" userId="303fc86cbab77272" providerId="LiveId" clId="{37EDD34E-BB28-490E-83DD-2D95C99A8243}" dt="2019-09-24T12:35:17.490" v="165" actId="478"/>
          <ac:picMkLst>
            <pc:docMk/>
            <pc:sldMk cId="2833374160" sldId="281"/>
            <ac:picMk id="5" creationId="{BD8260E6-7595-465F-B370-930840B32C4F}"/>
          </ac:picMkLst>
        </pc:picChg>
      </pc:sldChg>
      <pc:sldChg chg="addSp delSp modSp">
        <pc:chgData name="Christophe Lebrun" userId="303fc86cbab77272" providerId="LiveId" clId="{37EDD34E-BB28-490E-83DD-2D95C99A8243}" dt="2019-09-30T11:09:36.193" v="9622" actId="20577"/>
        <pc:sldMkLst>
          <pc:docMk/>
          <pc:sldMk cId="4229974391" sldId="283"/>
        </pc:sldMkLst>
        <pc:spChg chg="mod">
          <ac:chgData name="Christophe Lebrun" userId="303fc86cbab77272" providerId="LiveId" clId="{37EDD34E-BB28-490E-83DD-2D95C99A8243}" dt="2019-09-24T13:15:34.748" v="950" actId="20577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30T11:09:36.193" v="9622" actId="20577"/>
          <ac:spMkLst>
            <pc:docMk/>
            <pc:sldMk cId="4229974391" sldId="283"/>
            <ac:spMk id="3" creationId="{46474F09-B1B9-454A-9F56-5CA66AE284CF}"/>
          </ac:spMkLst>
        </pc:spChg>
        <pc:spChg chg="mod">
          <ac:chgData name="Christophe Lebrun" userId="303fc86cbab77272" providerId="LiveId" clId="{37EDD34E-BB28-490E-83DD-2D95C99A8243}" dt="2019-09-24T13:15:51.514" v="951" actId="1076"/>
          <ac:spMkLst>
            <pc:docMk/>
            <pc:sldMk cId="4229974391" sldId="283"/>
            <ac:spMk id="5" creationId="{5FD0754F-2D60-4FA5-A704-EFCE0FF46133}"/>
          </ac:spMkLst>
        </pc:spChg>
        <pc:picChg chg="add">
          <ac:chgData name="Christophe Lebrun" userId="303fc86cbab77272" providerId="LiveId" clId="{37EDD34E-BB28-490E-83DD-2D95C99A8243}" dt="2019-09-24T13:05:07.698" v="696"/>
          <ac:picMkLst>
            <pc:docMk/>
            <pc:sldMk cId="4229974391" sldId="283"/>
            <ac:picMk id="6" creationId="{1BF64F92-D380-4C2C-A95E-00C83DED083A}"/>
          </ac:picMkLst>
        </pc:picChg>
        <pc:picChg chg="del">
          <ac:chgData name="Christophe Lebrun" userId="303fc86cbab77272" providerId="LiveId" clId="{37EDD34E-BB28-490E-83DD-2D95C99A8243}" dt="2019-08-29T18:32:46.095" v="121" actId="478"/>
          <ac:picMkLst>
            <pc:docMk/>
            <pc:sldMk cId="4229974391" sldId="283"/>
            <ac:picMk id="6" creationId="{689E9768-C673-4714-A022-EABB64687512}"/>
          </ac:picMkLst>
        </pc:picChg>
        <pc:picChg chg="add del mod">
          <ac:chgData name="Christophe Lebrun" userId="303fc86cbab77272" providerId="LiveId" clId="{37EDD34E-BB28-490E-83DD-2D95C99A8243}" dt="2019-09-24T13:05:01.078" v="695" actId="478"/>
          <ac:picMkLst>
            <pc:docMk/>
            <pc:sldMk cId="4229974391" sldId="283"/>
            <ac:picMk id="7" creationId="{9EA378DB-8478-493A-9383-973D11E05312}"/>
          </ac:picMkLst>
        </pc:picChg>
      </pc:sldChg>
      <pc:sldChg chg="modSp add del">
        <pc:chgData name="Christophe Lebrun" userId="303fc86cbab77272" providerId="LiveId" clId="{37EDD34E-BB28-490E-83DD-2D95C99A8243}" dt="2019-08-29T18:34:51.003" v="135" actId="2696"/>
        <pc:sldMkLst>
          <pc:docMk/>
          <pc:sldMk cId="2635617680" sldId="284"/>
        </pc:sldMkLst>
        <pc:spChg chg="mod">
          <ac:chgData name="Christophe Lebrun" userId="303fc86cbab77272" providerId="LiveId" clId="{37EDD34E-BB28-490E-83DD-2D95C99A8243}" dt="2019-08-29T18:34:03.287" v="134"/>
          <ac:spMkLst>
            <pc:docMk/>
            <pc:sldMk cId="2635617680" sldId="284"/>
            <ac:spMk id="3" creationId="{B28E27B1-55FB-43DD-9933-E26923DF61E1}"/>
          </ac:spMkLst>
        </pc:spChg>
      </pc:sldChg>
      <pc:sldChg chg="addSp delSp modSp add">
        <pc:chgData name="Christophe Lebrun" userId="303fc86cbab77272" providerId="LiveId" clId="{37EDD34E-BB28-490E-83DD-2D95C99A8243}" dt="2019-09-24T13:38:49.022" v="2395" actId="478"/>
        <pc:sldMkLst>
          <pc:docMk/>
          <pc:sldMk cId="3870100409" sldId="284"/>
        </pc:sldMkLst>
        <pc:spChg chg="del">
          <ac:chgData name="Christophe Lebrun" userId="303fc86cbab77272" providerId="LiveId" clId="{37EDD34E-BB28-490E-83DD-2D95C99A8243}" dt="2019-09-24T13:38:44.318" v="2394" actId="478"/>
          <ac:spMkLst>
            <pc:docMk/>
            <pc:sldMk cId="3870100409" sldId="284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38:49.022" v="2395" actId="478"/>
          <ac:spMkLst>
            <pc:docMk/>
            <pc:sldMk cId="3870100409" sldId="284"/>
            <ac:spMk id="4" creationId="{5578B7F3-1BA8-4A2F-B614-D338D40D7730}"/>
          </ac:spMkLst>
        </pc:spChg>
        <pc:spChg chg="mod">
          <ac:chgData name="Christophe Lebrun" userId="303fc86cbab77272" providerId="LiveId" clId="{37EDD34E-BB28-490E-83DD-2D95C99A8243}" dt="2019-09-24T13:38:37.150" v="2393" actId="1076"/>
          <ac:spMkLst>
            <pc:docMk/>
            <pc:sldMk cId="3870100409" sldId="284"/>
            <ac:spMk id="9" creationId="{EB6D6B1D-7174-4CFA-9ADF-023D5E12831F}"/>
          </ac:spMkLst>
        </pc:spChg>
      </pc:sldChg>
      <pc:sldChg chg="addSp delSp modSp add">
        <pc:chgData name="Christophe Lebrun" userId="303fc86cbab77272" providerId="LiveId" clId="{37EDD34E-BB28-490E-83DD-2D95C99A8243}" dt="2019-09-24T14:50:14.402" v="6178" actId="6549"/>
        <pc:sldMkLst>
          <pc:docMk/>
          <pc:sldMk cId="3822719170" sldId="285"/>
        </pc:sldMkLst>
        <pc:spChg chg="del mod">
          <ac:chgData name="Christophe Lebrun" userId="303fc86cbab77272" providerId="LiveId" clId="{37EDD34E-BB28-490E-83DD-2D95C99A8243}" dt="2019-09-24T13:40:14.750" v="2459" actId="478"/>
          <ac:spMkLst>
            <pc:docMk/>
            <pc:sldMk cId="3822719170" sldId="285"/>
            <ac:spMk id="2" creationId="{96885828-B058-4F14-80D3-515FB1B2EA26}"/>
          </ac:spMkLst>
        </pc:spChg>
        <pc:spChg chg="add del mod">
          <ac:chgData name="Christophe Lebrun" userId="303fc86cbab77272" providerId="LiveId" clId="{37EDD34E-BB28-490E-83DD-2D95C99A8243}" dt="2019-09-24T13:40:19.332" v="2460" actId="478"/>
          <ac:spMkLst>
            <pc:docMk/>
            <pc:sldMk cId="3822719170" sldId="285"/>
            <ac:spMk id="4" creationId="{0A299766-202C-4696-ACC3-57ACCFDD3DAD}"/>
          </ac:spMkLst>
        </pc:spChg>
        <pc:spChg chg="mod">
          <ac:chgData name="Christophe Lebrun" userId="303fc86cbab77272" providerId="LiveId" clId="{37EDD34E-BB28-490E-83DD-2D95C99A8243}" dt="2019-09-24T14:50:14.402" v="6178" actId="6549"/>
          <ac:spMkLst>
            <pc:docMk/>
            <pc:sldMk cId="3822719170" sldId="285"/>
            <ac:spMk id="9" creationId="{EB6D6B1D-7174-4CFA-9ADF-023D5E12831F}"/>
          </ac:spMkLst>
        </pc:spChg>
      </pc:sldChg>
      <pc:sldChg chg="delSp modSp add">
        <pc:chgData name="Christophe Lebrun" userId="303fc86cbab77272" providerId="LiveId" clId="{37EDD34E-BB28-490E-83DD-2D95C99A8243}" dt="2019-09-24T13:41:14.740" v="2484" actId="478"/>
        <pc:sldMkLst>
          <pc:docMk/>
          <pc:sldMk cId="3069760804" sldId="286"/>
        </pc:sldMkLst>
        <pc:spChg chg="mod">
          <ac:chgData name="Christophe Lebrun" userId="303fc86cbab77272" providerId="LiveId" clId="{37EDD34E-BB28-490E-83DD-2D95C99A8243}" dt="2019-09-24T13:40:56.596" v="2482" actId="20577"/>
          <ac:spMkLst>
            <pc:docMk/>
            <pc:sldMk cId="3069760804" sldId="286"/>
            <ac:spMk id="9" creationId="{EB6D6B1D-7174-4CFA-9ADF-023D5E12831F}"/>
          </ac:spMkLst>
        </pc:spChg>
        <pc:picChg chg="del">
          <ac:chgData name="Christophe Lebrun" userId="303fc86cbab77272" providerId="LiveId" clId="{37EDD34E-BB28-490E-83DD-2D95C99A8243}" dt="2019-09-24T13:41:14.740" v="2484" actId="478"/>
          <ac:picMkLst>
            <pc:docMk/>
            <pc:sldMk cId="3069760804" sldId="286"/>
            <ac:picMk id="6" creationId="{1153AC97-1F0F-4DCC-9CF8-A5C9BD953179}"/>
          </ac:picMkLst>
        </pc:picChg>
      </pc:sldChg>
      <pc:sldChg chg="add del">
        <pc:chgData name="Christophe Lebrun" userId="303fc86cbab77272" providerId="LiveId" clId="{37EDD34E-BB28-490E-83DD-2D95C99A8243}" dt="2019-09-24T14:17:46.826" v="4805" actId="2696"/>
        <pc:sldMkLst>
          <pc:docMk/>
          <pc:sldMk cId="3539968843" sldId="287"/>
        </pc:sldMkLst>
      </pc:sldChg>
      <pc:sldChg chg="modSp add ord">
        <pc:chgData name="Christophe Lebrun" userId="303fc86cbab77272" providerId="LiveId" clId="{37EDD34E-BB28-490E-83DD-2D95C99A8243}" dt="2019-09-30T11:10:49.132" v="9645" actId="20577"/>
        <pc:sldMkLst>
          <pc:docMk/>
          <pc:sldMk cId="1383653807" sldId="288"/>
        </pc:sldMkLst>
        <pc:spChg chg="mod">
          <ac:chgData name="Christophe Lebrun" userId="303fc86cbab77272" providerId="LiveId" clId="{37EDD34E-BB28-490E-83DD-2D95C99A8243}" dt="2019-09-24T13:44:07.520" v="2500" actId="20577"/>
          <ac:spMkLst>
            <pc:docMk/>
            <pc:sldMk cId="1383653807" sldId="28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30T11:10:49.132" v="9645" actId="20577"/>
          <ac:spMkLst>
            <pc:docMk/>
            <pc:sldMk cId="1383653807" sldId="288"/>
            <ac:spMk id="3" creationId="{46474F09-B1B9-454A-9F56-5CA66AE284CF}"/>
          </ac:spMkLst>
        </pc:spChg>
      </pc:sldChg>
      <pc:sldChg chg="add del">
        <pc:chgData name="Christophe Lebrun" userId="303fc86cbab77272" providerId="LiveId" clId="{37EDD34E-BB28-490E-83DD-2D95C99A8243}" dt="2019-09-24T14:17:46.821" v="4804" actId="2696"/>
        <pc:sldMkLst>
          <pc:docMk/>
          <pc:sldMk cId="26177350" sldId="289"/>
        </pc:sldMkLst>
      </pc:sldChg>
      <pc:sldChg chg="addSp delSp modSp add ord">
        <pc:chgData name="Christophe Lebrun" userId="303fc86cbab77272" providerId="LiveId" clId="{37EDD34E-BB28-490E-83DD-2D95C99A8243}" dt="2019-09-30T11:34:07.272" v="10153" actId="13822"/>
        <pc:sldMkLst>
          <pc:docMk/>
          <pc:sldMk cId="1310693855" sldId="290"/>
        </pc:sldMkLst>
        <pc:spChg chg="del mod">
          <ac:chgData name="Christophe Lebrun" userId="303fc86cbab77272" providerId="LiveId" clId="{37EDD34E-BB28-490E-83DD-2D95C99A8243}" dt="2019-09-30T11:28:04.272" v="10059" actId="478"/>
          <ac:spMkLst>
            <pc:docMk/>
            <pc:sldMk cId="1310693855" sldId="290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09-30T11:20:53.766" v="9963" actId="478"/>
          <ac:spMkLst>
            <pc:docMk/>
            <pc:sldMk cId="1310693855" sldId="290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1:20:55.690" v="9964" actId="478"/>
          <ac:spMkLst>
            <pc:docMk/>
            <pc:sldMk cId="1310693855" sldId="290"/>
            <ac:spMk id="14" creationId="{BDCF3026-E48E-4908-99D6-E1FB923B64BD}"/>
          </ac:spMkLst>
        </pc:spChg>
        <pc:spChg chg="add del mod">
          <ac:chgData name="Christophe Lebrun" userId="303fc86cbab77272" providerId="LiveId" clId="{37EDD34E-BB28-490E-83DD-2D95C99A8243}" dt="2019-09-30T11:28:09.867" v="10061" actId="478"/>
          <ac:spMkLst>
            <pc:docMk/>
            <pc:sldMk cId="1310693855" sldId="290"/>
            <ac:spMk id="16" creationId="{FA694F81-07F3-40DB-8679-A6167CEA5A7E}"/>
          </ac:spMkLst>
        </pc:spChg>
        <pc:spChg chg="add mod">
          <ac:chgData name="Christophe Lebrun" userId="303fc86cbab77272" providerId="LiveId" clId="{37EDD34E-BB28-490E-83DD-2D95C99A8243}" dt="2019-09-30T11:32:11.022" v="10135" actId="207"/>
          <ac:spMkLst>
            <pc:docMk/>
            <pc:sldMk cId="1310693855" sldId="290"/>
            <ac:spMk id="17" creationId="{2DE1FC53-93C0-48AB-AD7B-39EC77EE6E2A}"/>
          </ac:spMkLst>
        </pc:spChg>
        <pc:spChg chg="add mod">
          <ac:chgData name="Christophe Lebrun" userId="303fc86cbab77272" providerId="LiveId" clId="{37EDD34E-BB28-490E-83DD-2D95C99A8243}" dt="2019-09-30T11:33:28.360" v="10146" actId="13822"/>
          <ac:spMkLst>
            <pc:docMk/>
            <pc:sldMk cId="1310693855" sldId="290"/>
            <ac:spMk id="18" creationId="{C5D4BA71-96FB-4381-A0CF-D796D8623F62}"/>
          </ac:spMkLst>
        </pc:spChg>
        <pc:spChg chg="add mod">
          <ac:chgData name="Christophe Lebrun" userId="303fc86cbab77272" providerId="LiveId" clId="{37EDD34E-BB28-490E-83DD-2D95C99A8243}" dt="2019-09-30T11:33:51.292" v="10151" actId="14100"/>
          <ac:spMkLst>
            <pc:docMk/>
            <pc:sldMk cId="1310693855" sldId="290"/>
            <ac:spMk id="19" creationId="{99E44B7C-F332-4093-B067-89CF5C7D3F33}"/>
          </ac:spMkLst>
        </pc:spChg>
        <pc:spChg chg="add mod">
          <ac:chgData name="Christophe Lebrun" userId="303fc86cbab77272" providerId="LiveId" clId="{37EDD34E-BB28-490E-83DD-2D95C99A8243}" dt="2019-09-30T11:34:07.272" v="10153" actId="13822"/>
          <ac:spMkLst>
            <pc:docMk/>
            <pc:sldMk cId="1310693855" sldId="290"/>
            <ac:spMk id="20" creationId="{A25A71BB-0CD5-46A8-A436-689BCD703584}"/>
          </ac:spMkLst>
        </pc:spChg>
        <pc:picChg chg="add mod">
          <ac:chgData name="Christophe Lebrun" userId="303fc86cbab77272" providerId="LiveId" clId="{37EDD34E-BB28-490E-83DD-2D95C99A8243}" dt="2019-09-30T11:22:10.697" v="9984" actId="14100"/>
          <ac:picMkLst>
            <pc:docMk/>
            <pc:sldMk cId="1310693855" sldId="290"/>
            <ac:picMk id="7" creationId="{0B0B48DF-F584-4EB1-A7C6-2F7F018A79A2}"/>
          </ac:picMkLst>
        </pc:picChg>
        <pc:picChg chg="add mod">
          <ac:chgData name="Christophe Lebrun" userId="303fc86cbab77272" providerId="LiveId" clId="{37EDD34E-BB28-490E-83DD-2D95C99A8243}" dt="2019-09-30T11:22:33.502" v="9988" actId="14100"/>
          <ac:picMkLst>
            <pc:docMk/>
            <pc:sldMk cId="1310693855" sldId="290"/>
            <ac:picMk id="8" creationId="{0623E821-037C-49AB-8C3A-8F2D2831A8B4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0" creationId="{5324CA2D-3485-44B8-B51E-12534A4CEFA8}"/>
          </ac:picMkLst>
        </pc:picChg>
        <pc:picChg chg="add mod">
          <ac:chgData name="Christophe Lebrun" userId="303fc86cbab77272" providerId="LiveId" clId="{37EDD34E-BB28-490E-83DD-2D95C99A8243}" dt="2019-09-30T11:21:36.312" v="9974" actId="1076"/>
          <ac:picMkLst>
            <pc:docMk/>
            <pc:sldMk cId="1310693855" sldId="290"/>
            <ac:picMk id="12" creationId="{FE65164F-87AF-429D-B3A8-4D58879CF2D0}"/>
          </ac:picMkLst>
        </pc:picChg>
      </pc:sldChg>
      <pc:sldChg chg="modSp add del">
        <pc:chgData name="Christophe Lebrun" userId="303fc86cbab77272" providerId="LiveId" clId="{37EDD34E-BB28-490E-83DD-2D95C99A8243}" dt="2019-09-30T13:35:08.091" v="11749" actId="2696"/>
        <pc:sldMkLst>
          <pc:docMk/>
          <pc:sldMk cId="2557031547" sldId="291"/>
        </pc:sldMkLst>
        <pc:spChg chg="mod">
          <ac:chgData name="Christophe Lebrun" userId="303fc86cbab77272" providerId="LiveId" clId="{37EDD34E-BB28-490E-83DD-2D95C99A8243}" dt="2019-09-24T14:05:13.684" v="3803" actId="20577"/>
          <ac:spMkLst>
            <pc:docMk/>
            <pc:sldMk cId="2557031547" sldId="29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16:41.557" v="4803" actId="2711"/>
          <ac:spMkLst>
            <pc:docMk/>
            <pc:sldMk cId="2557031547" sldId="291"/>
            <ac:spMk id="3" creationId="{46474F09-B1B9-454A-9F56-5CA66AE284CF}"/>
          </ac:spMkLst>
        </pc:spChg>
      </pc:sldChg>
      <pc:sldChg chg="addSp modSp add ord">
        <pc:chgData name="Christophe Lebrun" userId="303fc86cbab77272" providerId="LiveId" clId="{37EDD34E-BB28-490E-83DD-2D95C99A8243}" dt="2019-10-01T07:53:17.038" v="12926" actId="1076"/>
        <pc:sldMkLst>
          <pc:docMk/>
          <pc:sldMk cId="2791978602" sldId="292"/>
        </pc:sldMkLst>
        <pc:spChg chg="mod">
          <ac:chgData name="Christophe Lebrun" userId="303fc86cbab77272" providerId="LiveId" clId="{37EDD34E-BB28-490E-83DD-2D95C99A8243}" dt="2019-09-30T15:32:39.678" v="12275" actId="6549"/>
          <ac:spMkLst>
            <pc:docMk/>
            <pc:sldMk cId="2791978602" sldId="29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7:52:54.062" v="12920" actId="6549"/>
          <ac:spMkLst>
            <pc:docMk/>
            <pc:sldMk cId="2791978602" sldId="292"/>
            <ac:spMk id="3" creationId="{46474F09-B1B9-454A-9F56-5CA66AE284CF}"/>
          </ac:spMkLst>
        </pc:spChg>
        <pc:picChg chg="ord">
          <ac:chgData name="Christophe Lebrun" userId="303fc86cbab77272" providerId="LiveId" clId="{37EDD34E-BB28-490E-83DD-2D95C99A8243}" dt="2019-10-01T07:53:04.992" v="12923" actId="166"/>
          <ac:picMkLst>
            <pc:docMk/>
            <pc:sldMk cId="2791978602" sldId="29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7:53:01.882" v="12922" actId="1076"/>
          <ac:picMkLst>
            <pc:docMk/>
            <pc:sldMk cId="2791978602" sldId="292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7:53:17.038" v="12926" actId="1076"/>
          <ac:picMkLst>
            <pc:docMk/>
            <pc:sldMk cId="2791978602" sldId="292"/>
            <ac:picMk id="8" creationId="{91405478-90E2-43D8-B003-1E691C4AC004}"/>
          </ac:picMkLst>
        </pc:picChg>
      </pc:sldChg>
      <pc:sldChg chg="add del">
        <pc:chgData name="Christophe Lebrun" userId="303fc86cbab77272" providerId="LiveId" clId="{37EDD34E-BB28-490E-83DD-2D95C99A8243}" dt="2019-09-30T15:54:06.440" v="12637" actId="2696"/>
        <pc:sldMkLst>
          <pc:docMk/>
          <pc:sldMk cId="971327040" sldId="293"/>
        </pc:sldMkLst>
      </pc:sldChg>
      <pc:sldChg chg="add del">
        <pc:chgData name="Christophe Lebrun" userId="303fc86cbab77272" providerId="LiveId" clId="{37EDD34E-BB28-490E-83DD-2D95C99A8243}" dt="2019-09-24T14:38:23.340" v="5951" actId="2696"/>
        <pc:sldMkLst>
          <pc:docMk/>
          <pc:sldMk cId="1540095386" sldId="294"/>
        </pc:sldMkLst>
      </pc:sldChg>
      <pc:sldChg chg="modSp add del">
        <pc:chgData name="Christophe Lebrun" userId="303fc86cbab77272" providerId="LiveId" clId="{37EDD34E-BB28-490E-83DD-2D95C99A8243}" dt="2019-09-30T15:35:00.679" v="12292" actId="2696"/>
        <pc:sldMkLst>
          <pc:docMk/>
          <pc:sldMk cId="2734664931" sldId="295"/>
        </pc:sldMkLst>
        <pc:spChg chg="mod">
          <ac:chgData name="Christophe Lebrun" userId="303fc86cbab77272" providerId="LiveId" clId="{37EDD34E-BB28-490E-83DD-2D95C99A8243}" dt="2019-09-30T14:07:00.421" v="12121" actId="313"/>
          <ac:spMkLst>
            <pc:docMk/>
            <pc:sldMk cId="2734664931" sldId="295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09-24T14:25:17.600" v="5152" actId="14100"/>
          <ac:spMkLst>
            <pc:docMk/>
            <pc:sldMk cId="2734664931" sldId="295"/>
            <ac:spMk id="3" creationId="{46474F09-B1B9-454A-9F56-5CA66AE284CF}"/>
          </ac:spMkLst>
        </pc:spChg>
      </pc:sldChg>
      <pc:sldChg chg="modSp add del">
        <pc:chgData name="Christophe Lebrun" userId="303fc86cbab77272" providerId="LiveId" clId="{37EDD34E-BB28-490E-83DD-2D95C99A8243}" dt="2019-09-24T14:38:23.330" v="5950" actId="2696"/>
        <pc:sldMkLst>
          <pc:docMk/>
          <pc:sldMk cId="1684562674" sldId="296"/>
        </pc:sldMkLst>
        <pc:spChg chg="mod">
          <ac:chgData name="Christophe Lebrun" userId="303fc86cbab77272" providerId="LiveId" clId="{37EDD34E-BB28-490E-83DD-2D95C99A8243}" dt="2019-09-24T14:29:22.110" v="5364" actId="20577"/>
          <ac:spMkLst>
            <pc:docMk/>
            <pc:sldMk cId="1684562674" sldId="296"/>
            <ac:spMk id="2" creationId="{C59B4EE2-9E28-4492-A305-4A192A8C2372}"/>
          </ac:spMkLst>
        </pc:spChg>
      </pc:sldChg>
      <pc:sldChg chg="addSp delSp modSp add ord">
        <pc:chgData name="Christophe Lebrun" userId="303fc86cbab77272" providerId="LiveId" clId="{37EDD34E-BB28-490E-83DD-2D95C99A8243}" dt="2019-10-01T07:22:17.684" v="12907" actId="1076"/>
        <pc:sldMkLst>
          <pc:docMk/>
          <pc:sldMk cId="780959489" sldId="297"/>
        </pc:sldMkLst>
        <pc:spChg chg="mod">
          <ac:chgData name="Christophe Lebrun" userId="303fc86cbab77272" providerId="LiveId" clId="{37EDD34E-BB28-490E-83DD-2D95C99A8243}" dt="2019-09-24T14:24:11.180" v="5096" actId="20577"/>
          <ac:spMkLst>
            <pc:docMk/>
            <pc:sldMk cId="780959489" sldId="297"/>
            <ac:spMk id="2" creationId="{7850C025-007E-4FA0-BD5D-262373463563}"/>
          </ac:spMkLst>
        </pc:spChg>
        <pc:spChg chg="del mod">
          <ac:chgData name="Christophe Lebrun" userId="303fc86cbab77272" providerId="LiveId" clId="{37EDD34E-BB28-490E-83DD-2D95C99A8243}" dt="2019-10-01T07:20:48.025" v="12892" actId="478"/>
          <ac:spMkLst>
            <pc:docMk/>
            <pc:sldMk cId="780959489" sldId="297"/>
            <ac:spMk id="3" creationId="{46474F09-B1B9-454A-9F56-5CA66AE284CF}"/>
          </ac:spMkLst>
        </pc:spChg>
        <pc:spChg chg="add mod topLvl">
          <ac:chgData name="Christophe Lebrun" userId="303fc86cbab77272" providerId="LiveId" clId="{37EDD34E-BB28-490E-83DD-2D95C99A8243}" dt="2019-10-01T07:22:10.994" v="12906" actId="165"/>
          <ac:spMkLst>
            <pc:docMk/>
            <pc:sldMk cId="780959489" sldId="297"/>
            <ac:spMk id="10" creationId="{065BD71D-B2CE-4ABB-9A7F-9FA2A300AEBA}"/>
          </ac:spMkLst>
        </pc:spChg>
        <pc:spChg chg="add mod topLvl">
          <ac:chgData name="Christophe Lebrun" userId="303fc86cbab77272" providerId="LiveId" clId="{37EDD34E-BB28-490E-83DD-2D95C99A8243}" dt="2019-10-01T07:22:17.684" v="12907" actId="1076"/>
          <ac:spMkLst>
            <pc:docMk/>
            <pc:sldMk cId="780959489" sldId="297"/>
            <ac:spMk id="11" creationId="{90AAFDC8-6D0C-4CEF-8F59-A85786554522}"/>
          </ac:spMkLst>
        </pc:spChg>
        <pc:spChg chg="add mod topLvl">
          <ac:chgData name="Christophe Lebrun" userId="303fc86cbab77272" providerId="LiveId" clId="{37EDD34E-BB28-490E-83DD-2D95C99A8243}" dt="2019-10-01T07:22:10.994" v="12906" actId="165"/>
          <ac:spMkLst>
            <pc:docMk/>
            <pc:sldMk cId="780959489" sldId="297"/>
            <ac:spMk id="12" creationId="{F89DEFD5-1D10-492A-9AD8-C6CD7FF3BCC9}"/>
          </ac:spMkLst>
        </pc:spChg>
        <pc:spChg chg="add del mod">
          <ac:chgData name="Christophe Lebrun" userId="303fc86cbab77272" providerId="LiveId" clId="{37EDD34E-BB28-490E-83DD-2D95C99A8243}" dt="2019-10-01T07:20:51.493" v="12893" actId="478"/>
          <ac:spMkLst>
            <pc:docMk/>
            <pc:sldMk cId="780959489" sldId="297"/>
            <ac:spMk id="14" creationId="{71F3EA7E-3AD4-47A0-9051-2D8499030BB4}"/>
          </ac:spMkLst>
        </pc:spChg>
        <pc:spChg chg="add mod topLvl">
          <ac:chgData name="Christophe Lebrun" userId="303fc86cbab77272" providerId="LiveId" clId="{37EDD34E-BB28-490E-83DD-2D95C99A8243}" dt="2019-10-01T07:22:10.994" v="12906" actId="165"/>
          <ac:spMkLst>
            <pc:docMk/>
            <pc:sldMk cId="780959489" sldId="297"/>
            <ac:spMk id="15" creationId="{B0C2E079-2AEC-4742-A60E-8AF44D4AED33}"/>
          </ac:spMkLst>
        </pc:spChg>
        <pc:grpChg chg="add del mod">
          <ac:chgData name="Christophe Lebrun" userId="303fc86cbab77272" providerId="LiveId" clId="{37EDD34E-BB28-490E-83DD-2D95C99A8243}" dt="2019-10-01T07:22:10.994" v="12906" actId="165"/>
          <ac:grpSpMkLst>
            <pc:docMk/>
            <pc:sldMk cId="780959489" sldId="297"/>
            <ac:grpSpMk id="16" creationId="{FD07F753-660D-44C1-B788-3971BED9A9AE}"/>
          </ac:grpSpMkLst>
        </pc:grpChg>
        <pc:picChg chg="add mod topLvl">
          <ac:chgData name="Christophe Lebrun" userId="303fc86cbab77272" providerId="LiveId" clId="{37EDD34E-BB28-490E-83DD-2D95C99A8243}" dt="2019-10-01T07:22:10.994" v="12906" actId="165"/>
          <ac:picMkLst>
            <pc:docMk/>
            <pc:sldMk cId="780959489" sldId="297"/>
            <ac:picMk id="7" creationId="{8BDF703C-8124-4399-B263-927C378B6004}"/>
          </ac:picMkLst>
        </pc:picChg>
        <pc:picChg chg="add mod topLvl">
          <ac:chgData name="Christophe Lebrun" userId="303fc86cbab77272" providerId="LiveId" clId="{37EDD34E-BB28-490E-83DD-2D95C99A8243}" dt="2019-10-01T07:22:10.994" v="12906" actId="165"/>
          <ac:picMkLst>
            <pc:docMk/>
            <pc:sldMk cId="780959489" sldId="297"/>
            <ac:picMk id="9" creationId="{81097B9F-7BA2-4F13-96FD-4C590C7A3BBD}"/>
          </ac:picMkLst>
        </pc:picChg>
      </pc:sldChg>
      <pc:sldChg chg="modSp add ord">
        <pc:chgData name="Christophe Lebrun" userId="303fc86cbab77272" providerId="LiveId" clId="{37EDD34E-BB28-490E-83DD-2D95C99A8243}" dt="2019-10-01T13:52:24.097" v="13841" actId="14100"/>
        <pc:sldMkLst>
          <pc:docMk/>
          <pc:sldMk cId="3244799291" sldId="298"/>
        </pc:sldMkLst>
        <pc:spChg chg="mod">
          <ac:chgData name="Christophe Lebrun" userId="303fc86cbab77272" providerId="LiveId" clId="{37EDD34E-BB28-490E-83DD-2D95C99A8243}" dt="2019-09-24T14:29:48.360" v="5424" actId="20577"/>
          <ac:spMkLst>
            <pc:docMk/>
            <pc:sldMk cId="3244799291" sldId="298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13:52:24.097" v="13841" actId="14100"/>
          <ac:spMkLst>
            <pc:docMk/>
            <pc:sldMk cId="3244799291" sldId="298"/>
            <ac:spMk id="3" creationId="{46474F09-B1B9-454A-9F56-5CA66AE284CF}"/>
          </ac:spMkLst>
        </pc:spChg>
      </pc:sldChg>
      <pc:sldChg chg="addSp delSp modSp add ord">
        <pc:chgData name="Christophe Lebrun" userId="303fc86cbab77272" providerId="LiveId" clId="{37EDD34E-BB28-490E-83DD-2D95C99A8243}" dt="2019-10-01T13:20:50.919" v="13394" actId="11"/>
        <pc:sldMkLst>
          <pc:docMk/>
          <pc:sldMk cId="2948571103" sldId="299"/>
        </pc:sldMkLst>
        <pc:spChg chg="mod">
          <ac:chgData name="Christophe Lebrun" userId="303fc86cbab77272" providerId="LiveId" clId="{37EDD34E-BB28-490E-83DD-2D95C99A8243}" dt="2019-09-24T14:45:04.890" v="6076" actId="14100"/>
          <ac:spMkLst>
            <pc:docMk/>
            <pc:sldMk cId="2948571103" sldId="299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13:20:50.919" v="13394" actId="11"/>
          <ac:spMkLst>
            <pc:docMk/>
            <pc:sldMk cId="2948571103" sldId="299"/>
            <ac:spMk id="3" creationId="{46474F09-B1B9-454A-9F56-5CA66AE284CF}"/>
          </ac:spMkLst>
        </pc:spChg>
        <pc:picChg chg="add del mod">
          <ac:chgData name="Christophe Lebrun" userId="303fc86cbab77272" providerId="LiveId" clId="{37EDD34E-BB28-490E-83DD-2D95C99A8243}" dt="2019-09-30T15:44:11.281" v="12567"/>
          <ac:picMkLst>
            <pc:docMk/>
            <pc:sldMk cId="2948571103" sldId="299"/>
            <ac:picMk id="7" creationId="{416D52A0-8B5F-4F13-B283-7CB0CA50F213}"/>
          </ac:picMkLst>
        </pc:picChg>
        <pc:picChg chg="add del mod">
          <ac:chgData name="Christophe Lebrun" userId="303fc86cbab77272" providerId="LiveId" clId="{37EDD34E-BB28-490E-83DD-2D95C99A8243}" dt="2019-10-01T13:20:31.969" v="13382" actId="478"/>
          <ac:picMkLst>
            <pc:docMk/>
            <pc:sldMk cId="2948571103" sldId="299"/>
            <ac:picMk id="9" creationId="{7D2D6F7F-097F-4E99-B33A-2C5283F79D3A}"/>
          </ac:picMkLst>
        </pc:picChg>
      </pc:sldChg>
      <pc:sldChg chg="addSp delSp modSp add ord">
        <pc:chgData name="Christophe Lebrun" userId="303fc86cbab77272" providerId="LiveId" clId="{37EDD34E-BB28-490E-83DD-2D95C99A8243}" dt="2019-09-30T13:29:06.461" v="11405" actId="1076"/>
        <pc:sldMkLst>
          <pc:docMk/>
          <pc:sldMk cId="1542452527" sldId="300"/>
        </pc:sldMkLst>
        <pc:spChg chg="del mod">
          <ac:chgData name="Christophe Lebrun" userId="303fc86cbab77272" providerId="LiveId" clId="{37EDD34E-BB28-490E-83DD-2D95C99A8243}" dt="2019-09-24T14:53:58.410" v="6202" actId="478"/>
          <ac:spMkLst>
            <pc:docMk/>
            <pc:sldMk cId="1542452527" sldId="300"/>
            <ac:spMk id="2" creationId="{3E4598AE-5634-40E6-94DA-36DF48D7E829}"/>
          </ac:spMkLst>
        </pc:spChg>
        <pc:spChg chg="del">
          <ac:chgData name="Christophe Lebrun" userId="303fc86cbab77272" providerId="LiveId" clId="{37EDD34E-BB28-490E-83DD-2D95C99A8243}" dt="2019-09-24T14:53:50.531" v="6199"/>
          <ac:spMkLst>
            <pc:docMk/>
            <pc:sldMk cId="1542452527" sldId="300"/>
            <ac:spMk id="3" creationId="{8AA47281-1FDA-42AF-B556-1DE339A41C45}"/>
          </ac:spMkLst>
        </pc:spChg>
        <pc:spChg chg="add mod">
          <ac:chgData name="Christophe Lebrun" userId="303fc86cbab77272" providerId="LiveId" clId="{37EDD34E-BB28-490E-83DD-2D95C99A8243}" dt="2019-09-30T13:24:53.241" v="11308" actId="20577"/>
          <ac:spMkLst>
            <pc:docMk/>
            <pc:sldMk cId="1542452527" sldId="300"/>
            <ac:spMk id="5" creationId="{5F458A4C-B0D1-45DC-B654-5638B4B46218}"/>
          </ac:spMkLst>
        </pc:spChg>
        <pc:spChg chg="add del mod">
          <ac:chgData name="Christophe Lebrun" userId="303fc86cbab77272" providerId="LiveId" clId="{37EDD34E-BB28-490E-83DD-2D95C99A8243}" dt="2019-09-24T14:54:01.420" v="6203" actId="478"/>
          <ac:spMkLst>
            <pc:docMk/>
            <pc:sldMk cId="1542452527" sldId="300"/>
            <ac:spMk id="7" creationId="{383C4E8B-4128-4AD5-8EC2-FE79D273009E}"/>
          </ac:spMkLst>
        </pc:spChg>
        <pc:spChg chg="add del mod">
          <ac:chgData name="Christophe Lebrun" userId="303fc86cbab77272" providerId="LiveId" clId="{37EDD34E-BB28-490E-83DD-2D95C99A8243}" dt="2019-09-30T13:25:49.977" v="11311" actId="478"/>
          <ac:spMkLst>
            <pc:docMk/>
            <pc:sldMk cId="1542452527" sldId="300"/>
            <ac:spMk id="8" creationId="{9C922C4D-353D-4D02-88D1-EA33619B3756}"/>
          </ac:spMkLst>
        </pc:spChg>
        <pc:spChg chg="add mod">
          <ac:chgData name="Christophe Lebrun" userId="303fc86cbab77272" providerId="LiveId" clId="{37EDD34E-BB28-490E-83DD-2D95C99A8243}" dt="2019-09-30T13:29:06.461" v="11405" actId="1076"/>
          <ac:spMkLst>
            <pc:docMk/>
            <pc:sldMk cId="1542452527" sldId="300"/>
            <ac:spMk id="9" creationId="{899D1A8D-3291-41AE-9778-A898A9D3412A}"/>
          </ac:spMkLst>
        </pc:spChg>
        <pc:picChg chg="add del mod">
          <ac:chgData name="Christophe Lebrun" userId="303fc86cbab77272" providerId="LiveId" clId="{37EDD34E-BB28-490E-83DD-2D95C99A8243}" dt="2019-09-30T13:26:00.728" v="11313" actId="478"/>
          <ac:picMkLst>
            <pc:docMk/>
            <pc:sldMk cId="1542452527" sldId="300"/>
            <ac:picMk id="2" creationId="{6CBDB900-BCC7-4E03-A77B-59AF27750764}"/>
          </ac:picMkLst>
        </pc:picChg>
        <pc:picChg chg="add del mod">
          <ac:chgData name="Christophe Lebrun" userId="303fc86cbab77272" providerId="LiveId" clId="{37EDD34E-BB28-490E-83DD-2D95C99A8243}" dt="2019-09-24T16:20:23.883" v="6906"/>
          <ac:picMkLst>
            <pc:docMk/>
            <pc:sldMk cId="1542452527" sldId="300"/>
            <ac:picMk id="5" creationId="{CA850076-E70B-4F1C-9CC7-AA419915E9F9}"/>
          </ac:picMkLst>
        </pc:picChg>
        <pc:picChg chg="add">
          <ac:chgData name="Christophe Lebrun" userId="303fc86cbab77272" providerId="LiveId" clId="{37EDD34E-BB28-490E-83DD-2D95C99A8243}" dt="2019-09-30T13:21:38.332" v="11204"/>
          <ac:picMkLst>
            <pc:docMk/>
            <pc:sldMk cId="1542452527" sldId="300"/>
            <ac:picMk id="6" creationId="{28F063E7-988E-48BD-B1FF-4BB5656A1B18}"/>
          </ac:picMkLst>
        </pc:picChg>
        <pc:picChg chg="add mod">
          <ac:chgData name="Christophe Lebrun" userId="303fc86cbab77272" providerId="LiveId" clId="{37EDD34E-BB28-490E-83DD-2D95C99A8243}" dt="2019-09-30T13:27:57.551" v="11317" actId="14100"/>
          <ac:picMkLst>
            <pc:docMk/>
            <pc:sldMk cId="1542452527" sldId="300"/>
            <ac:picMk id="7" creationId="{435DF862-C97F-469A-A4B0-C7AC7596B4D7}"/>
          </ac:picMkLst>
        </pc:picChg>
      </pc:sldChg>
      <pc:sldChg chg="addSp delSp modSp add ord">
        <pc:chgData name="Christophe Lebrun" userId="303fc86cbab77272" providerId="LiveId" clId="{37EDD34E-BB28-490E-83DD-2D95C99A8243}" dt="2019-09-30T11:42:58.310" v="10207" actId="1076"/>
        <pc:sldMkLst>
          <pc:docMk/>
          <pc:sldMk cId="3631723954" sldId="301"/>
        </pc:sldMkLst>
        <pc:spChg chg="del">
          <ac:chgData name="Christophe Lebrun" userId="303fc86cbab77272" providerId="LiveId" clId="{37EDD34E-BB28-490E-83DD-2D95C99A8243}" dt="2019-09-30T11:37:41.851" v="10174" actId="478"/>
          <ac:spMkLst>
            <pc:docMk/>
            <pc:sldMk cId="3631723954" sldId="301"/>
            <ac:spMk id="2" creationId="{14A27252-78E9-4BA6-95DE-9AA03A0C1EC1}"/>
          </ac:spMkLst>
        </pc:spChg>
        <pc:spChg chg="del mod">
          <ac:chgData name="Christophe Lebrun" userId="303fc86cbab77272" providerId="LiveId" clId="{37EDD34E-BB28-490E-83DD-2D95C99A8243}" dt="2019-09-24T15:17:07.251" v="6795" actId="478"/>
          <ac:spMkLst>
            <pc:docMk/>
            <pc:sldMk cId="3631723954" sldId="301"/>
            <ac:spMk id="3" creationId="{801E65A8-1413-437C-A227-6DEF35706FAD}"/>
          </ac:spMkLst>
        </pc:spChg>
        <pc:spChg chg="add mod">
          <ac:chgData name="Christophe Lebrun" userId="303fc86cbab77272" providerId="LiveId" clId="{37EDD34E-BB28-490E-83DD-2D95C99A8243}" dt="2019-09-30T11:37:54.918" v="10176" actId="207"/>
          <ac:spMkLst>
            <pc:docMk/>
            <pc:sldMk cId="3631723954" sldId="301"/>
            <ac:spMk id="10" creationId="{EB2C4F3A-17A4-4D0F-B579-2BC49E0E9564}"/>
          </ac:spMkLst>
        </pc:spChg>
        <pc:spChg chg="add del mod">
          <ac:chgData name="Christophe Lebrun" userId="303fc86cbab77272" providerId="LiveId" clId="{37EDD34E-BB28-490E-83DD-2D95C99A8243}" dt="2019-09-30T11:39:30.622" v="10187" actId="478"/>
          <ac:spMkLst>
            <pc:docMk/>
            <pc:sldMk cId="3631723954" sldId="301"/>
            <ac:spMk id="18" creationId="{54C6E63A-67C9-47F9-B520-0A88D2204180}"/>
          </ac:spMkLst>
        </pc:spChg>
        <pc:spChg chg="add">
          <ac:chgData name="Christophe Lebrun" userId="303fc86cbab77272" providerId="LiveId" clId="{37EDD34E-BB28-490E-83DD-2D95C99A8243}" dt="2019-09-30T11:42:46.838" v="10205"/>
          <ac:spMkLst>
            <pc:docMk/>
            <pc:sldMk cId="3631723954" sldId="301"/>
            <ac:spMk id="23" creationId="{5925A489-E697-4B7B-BFF2-3A152BEF09B3}"/>
          </ac:spMkLst>
        </pc:spChg>
        <pc:spChg chg="add mod">
          <ac:chgData name="Christophe Lebrun" userId="303fc86cbab77272" providerId="LiveId" clId="{37EDD34E-BB28-490E-83DD-2D95C99A8243}" dt="2019-09-30T11:42:58.310" v="10207" actId="1076"/>
          <ac:spMkLst>
            <pc:docMk/>
            <pc:sldMk cId="3631723954" sldId="301"/>
            <ac:spMk id="24" creationId="{8CD72187-0B21-4BAD-B78F-D30BA02AE6F3}"/>
          </ac:spMkLst>
        </pc:spChg>
        <pc:picChg chg="add del">
          <ac:chgData name="Christophe Lebrun" userId="303fc86cbab77272" providerId="LiveId" clId="{37EDD34E-BB28-490E-83DD-2D95C99A8243}" dt="2019-09-30T11:17:34.454" v="9903"/>
          <ac:picMkLst>
            <pc:docMk/>
            <pc:sldMk cId="3631723954" sldId="301"/>
            <ac:picMk id="5" creationId="{6199A30E-FC4D-4B7D-9349-4EBB125880FE}"/>
          </ac:picMkLst>
        </pc:picChg>
        <pc:picChg chg="add del mod">
          <ac:chgData name="Christophe Lebrun" userId="303fc86cbab77272" providerId="LiveId" clId="{37EDD34E-BB28-490E-83DD-2D95C99A8243}" dt="2019-09-30T11:29:16.232" v="10086"/>
          <ac:picMkLst>
            <pc:docMk/>
            <pc:sldMk cId="3631723954" sldId="301"/>
            <ac:picMk id="6" creationId="{F5CDD173-D3C8-49BE-9DF5-257D3D1EF9EF}"/>
          </ac:picMkLst>
        </pc:picChg>
        <pc:picChg chg="add del mod">
          <ac:chgData name="Christophe Lebrun" userId="303fc86cbab77272" providerId="LiveId" clId="{37EDD34E-BB28-490E-83DD-2D95C99A8243}" dt="2019-09-30T11:29:23.778" v="10089"/>
          <ac:picMkLst>
            <pc:docMk/>
            <pc:sldMk cId="3631723954" sldId="301"/>
            <ac:picMk id="8" creationId="{67132888-697E-43AD-922C-0060B9E64FEA}"/>
          </ac:picMkLst>
        </pc:picChg>
        <pc:picChg chg="add mod">
          <ac:chgData name="Christophe Lebrun" userId="303fc86cbab77272" providerId="LiveId" clId="{37EDD34E-BB28-490E-83DD-2D95C99A8243}" dt="2019-09-30T11:40:04.113" v="10193" actId="14100"/>
          <ac:picMkLst>
            <pc:docMk/>
            <pc:sldMk cId="3631723954" sldId="301"/>
            <ac:picMk id="9" creationId="{F9892071-1644-4AC4-B7A8-66764E520B0C}"/>
          </ac:picMkLst>
        </pc:picChg>
        <pc:picChg chg="add mod">
          <ac:chgData name="Christophe Lebrun" userId="303fc86cbab77272" providerId="LiveId" clId="{37EDD34E-BB28-490E-83DD-2D95C99A8243}" dt="2019-09-30T11:39:59.291" v="10192" actId="14100"/>
          <ac:picMkLst>
            <pc:docMk/>
            <pc:sldMk cId="3631723954" sldId="301"/>
            <ac:picMk id="12" creationId="{8599D9CE-CE08-4EA7-B3D5-E645A5377BDB}"/>
          </ac:picMkLst>
        </pc:picChg>
        <pc:picChg chg="add del">
          <ac:chgData name="Christophe Lebrun" userId="303fc86cbab77272" providerId="LiveId" clId="{37EDD34E-BB28-490E-83DD-2D95C99A8243}" dt="2019-09-30T11:39:24.997" v="10186" actId="478"/>
          <ac:picMkLst>
            <pc:docMk/>
            <pc:sldMk cId="3631723954" sldId="301"/>
            <ac:picMk id="13" creationId="{CBCDBC2F-C987-487F-9953-12BA6B6010CE}"/>
          </ac:picMkLst>
        </pc:picChg>
        <pc:picChg chg="add del">
          <ac:chgData name="Christophe Lebrun" userId="303fc86cbab77272" providerId="LiveId" clId="{37EDD34E-BB28-490E-83DD-2D95C99A8243}" dt="2019-09-30T11:39:39.946" v="10190" actId="478"/>
          <ac:picMkLst>
            <pc:docMk/>
            <pc:sldMk cId="3631723954" sldId="301"/>
            <ac:picMk id="14" creationId="{45C8E1F6-BF78-4787-98CF-723B706EB614}"/>
          </ac:picMkLst>
        </pc:picChg>
        <pc:picChg chg="add del">
          <ac:chgData name="Christophe Lebrun" userId="303fc86cbab77272" providerId="LiveId" clId="{37EDD34E-BB28-490E-83DD-2D95C99A8243}" dt="2019-09-30T11:42:17.604" v="10199" actId="478"/>
          <ac:picMkLst>
            <pc:docMk/>
            <pc:sldMk cId="3631723954" sldId="301"/>
            <ac:picMk id="15" creationId="{5B3C3EEB-0C65-4405-81E5-62A668630C89}"/>
          </ac:picMkLst>
        </pc:picChg>
        <pc:picChg chg="add del">
          <ac:chgData name="Christophe Lebrun" userId="303fc86cbab77272" providerId="LiveId" clId="{37EDD34E-BB28-490E-83DD-2D95C99A8243}" dt="2019-09-30T11:41:59.206" v="10196" actId="478"/>
          <ac:picMkLst>
            <pc:docMk/>
            <pc:sldMk cId="3631723954" sldId="301"/>
            <ac:picMk id="16" creationId="{21BD41F5-A7CF-4435-8E7F-7B43BDE4BAC5}"/>
          </ac:picMkLst>
        </pc:picChg>
        <pc:picChg chg="add mod">
          <ac:chgData name="Christophe Lebrun" userId="303fc86cbab77272" providerId="LiveId" clId="{37EDD34E-BB28-490E-83DD-2D95C99A8243}" dt="2019-09-30T11:42:15.081" v="10198" actId="14100"/>
          <ac:picMkLst>
            <pc:docMk/>
            <pc:sldMk cId="3631723954" sldId="301"/>
            <ac:picMk id="20" creationId="{0F45025B-6D80-4286-9A0D-E1E4B18EBDB1}"/>
          </ac:picMkLst>
        </pc:picChg>
        <pc:picChg chg="add mod">
          <ac:chgData name="Christophe Lebrun" userId="303fc86cbab77272" providerId="LiveId" clId="{37EDD34E-BB28-490E-83DD-2D95C99A8243}" dt="2019-09-30T11:42:38.403" v="10204" actId="14100"/>
          <ac:picMkLst>
            <pc:docMk/>
            <pc:sldMk cId="3631723954" sldId="301"/>
            <ac:picMk id="22" creationId="{1C8AD8F8-80EB-47CF-AEBF-DDC0830A8905}"/>
          </ac:picMkLst>
        </pc:picChg>
      </pc:sldChg>
      <pc:sldChg chg="addSp delSp modSp add ord">
        <pc:chgData name="Christophe Lebrun" userId="303fc86cbab77272" providerId="LiveId" clId="{37EDD34E-BB28-490E-83DD-2D95C99A8243}" dt="2019-09-30T11:38:10.089" v="10177" actId="207"/>
        <pc:sldMkLst>
          <pc:docMk/>
          <pc:sldMk cId="928716471" sldId="302"/>
        </pc:sldMkLst>
        <pc:spChg chg="del mod">
          <ac:chgData name="Christophe Lebrun" userId="303fc86cbab77272" providerId="LiveId" clId="{37EDD34E-BB28-490E-83DD-2D95C99A8243}" dt="2019-09-30T11:31:33.302" v="10107" actId="478"/>
          <ac:spMkLst>
            <pc:docMk/>
            <pc:sldMk cId="928716471" sldId="302"/>
            <ac:spMk id="2" creationId="{DD939780-A2D7-4534-A7C6-2836335E5348}"/>
          </ac:spMkLst>
        </pc:spChg>
        <pc:spChg chg="del">
          <ac:chgData name="Christophe Lebrun" userId="303fc86cbab77272" providerId="LiveId" clId="{37EDD34E-BB28-490E-83DD-2D95C99A8243}" dt="2019-09-24T15:23:47.409" v="6797" actId="931"/>
          <ac:spMkLst>
            <pc:docMk/>
            <pc:sldMk cId="928716471" sldId="302"/>
            <ac:spMk id="3" creationId="{6961C4E7-46B9-40CF-A073-18B4794FAB14}"/>
          </ac:spMkLst>
        </pc:spChg>
        <pc:spChg chg="add del">
          <ac:chgData name="Christophe Lebrun" userId="303fc86cbab77272" providerId="LiveId" clId="{37EDD34E-BB28-490E-83DD-2D95C99A8243}" dt="2019-09-30T11:31:38.083" v="10109" actId="478"/>
          <ac:spMkLst>
            <pc:docMk/>
            <pc:sldMk cId="928716471" sldId="302"/>
            <ac:spMk id="3" creationId="{9A2B4820-51A8-4AB6-9E4C-089D27AA57BD}"/>
          </ac:spMkLst>
        </pc:spChg>
        <pc:spChg chg="add mod">
          <ac:chgData name="Christophe Lebrun" userId="303fc86cbab77272" providerId="LiveId" clId="{37EDD34E-BB28-490E-83DD-2D95C99A8243}" dt="2019-09-30T11:38:10.089" v="10177" actId="207"/>
          <ac:spMkLst>
            <pc:docMk/>
            <pc:sldMk cId="928716471" sldId="302"/>
            <ac:spMk id="9" creationId="{BED036AD-4D54-434A-8269-FCE09118FB9A}"/>
          </ac:spMkLst>
        </pc:spChg>
        <pc:spChg chg="add mod">
          <ac:chgData name="Christophe Lebrun" userId="303fc86cbab77272" providerId="LiveId" clId="{37EDD34E-BB28-490E-83DD-2D95C99A8243}" dt="2019-09-30T11:36:51.240" v="10166" actId="1076"/>
          <ac:spMkLst>
            <pc:docMk/>
            <pc:sldMk cId="928716471" sldId="302"/>
            <ac:spMk id="13" creationId="{3BC56D6E-7839-4403-A01D-D6FFD03CA678}"/>
          </ac:spMkLst>
        </pc:sp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6" creationId="{03491D0E-8041-4CE4-8768-634A3F8F821D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7" creationId="{AAD39F98-9E15-4ED7-B6DC-9615780F2835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8" creationId="{06527330-5005-4A96-8C49-0E701ED32C26}"/>
          </ac:picMkLst>
        </pc:picChg>
        <pc:picChg chg="add mod">
          <ac:chgData name="Christophe Lebrun" userId="303fc86cbab77272" providerId="LiveId" clId="{37EDD34E-BB28-490E-83DD-2D95C99A8243}" dt="2019-09-30T11:36:51.240" v="10166" actId="1076"/>
          <ac:picMkLst>
            <pc:docMk/>
            <pc:sldMk cId="928716471" sldId="302"/>
            <ac:picMk id="10" creationId="{F9641EE5-8DA9-49A3-902E-280303962070}"/>
          </ac:picMkLst>
        </pc:picChg>
        <pc:picChg chg="add del mod">
          <ac:chgData name="Christophe Lebrun" userId="303fc86cbab77272" providerId="LiveId" clId="{37EDD34E-BB28-490E-83DD-2D95C99A8243}" dt="2019-09-30T11:33:02.549" v="10140"/>
          <ac:picMkLst>
            <pc:docMk/>
            <pc:sldMk cId="928716471" sldId="302"/>
            <ac:picMk id="12" creationId="{69C1214B-A41C-4C53-AC21-201988EA9F7D}"/>
          </ac:picMkLst>
        </pc:picChg>
      </pc:sldChg>
      <pc:sldChg chg="addSp delSp modSp add">
        <pc:chgData name="Christophe Lebrun" userId="303fc86cbab77272" providerId="LiveId" clId="{37EDD34E-BB28-490E-83DD-2D95C99A8243}" dt="2019-09-30T15:34:09.959" v="12290" actId="478"/>
        <pc:sldMkLst>
          <pc:docMk/>
          <pc:sldMk cId="1968799522" sldId="303"/>
        </pc:sldMkLst>
        <pc:spChg chg="del">
          <ac:chgData name="Christophe Lebrun" userId="303fc86cbab77272" providerId="LiveId" clId="{37EDD34E-BB28-490E-83DD-2D95C99A8243}" dt="2019-09-30T12:43:39.385" v="10442" actId="478"/>
          <ac:spMkLst>
            <pc:docMk/>
            <pc:sldMk cId="1968799522" sldId="303"/>
            <ac:spMk id="2" creationId="{730A8DA0-E66A-4EA5-BBC8-C48C25D01419}"/>
          </ac:spMkLst>
        </pc:spChg>
        <pc:spChg chg="del">
          <ac:chgData name="Christophe Lebrun" userId="303fc86cbab77272" providerId="LiveId" clId="{37EDD34E-BB28-490E-83DD-2D95C99A8243}" dt="2019-09-30T12:36:46.047" v="10364"/>
          <ac:spMkLst>
            <pc:docMk/>
            <pc:sldMk cId="1968799522" sldId="303"/>
            <ac:spMk id="3" creationId="{3C49E5CC-F305-4271-AAEC-40091651F4FA}"/>
          </ac:spMkLst>
        </pc:spChg>
        <pc:spChg chg="add del mod">
          <ac:chgData name="Christophe Lebrun" userId="303fc86cbab77272" providerId="LiveId" clId="{37EDD34E-BB28-490E-83DD-2D95C99A8243}" dt="2019-09-30T12:37:32.648" v="10376" actId="478"/>
          <ac:spMkLst>
            <pc:docMk/>
            <pc:sldMk cId="1968799522" sldId="303"/>
            <ac:spMk id="8" creationId="{4CB0A746-FB33-406A-8324-3EE092EA27F1}"/>
          </ac:spMkLst>
        </pc:spChg>
        <pc:spChg chg="add del mod">
          <ac:chgData name="Christophe Lebrun" userId="303fc86cbab77272" providerId="LiveId" clId="{37EDD34E-BB28-490E-83DD-2D95C99A8243}" dt="2019-09-30T12:45:16.283" v="10521"/>
          <ac:spMkLst>
            <pc:docMk/>
            <pc:sldMk cId="1968799522" sldId="303"/>
            <ac:spMk id="10" creationId="{1BD01F14-DDB1-44F8-901B-56DA1EED3BDB}"/>
          </ac:spMkLst>
        </pc:spChg>
        <pc:spChg chg="add mod">
          <ac:chgData name="Christophe Lebrun" userId="303fc86cbab77272" providerId="LiveId" clId="{37EDD34E-BB28-490E-83DD-2D95C99A8243}" dt="2019-09-30T12:56:16.669" v="10647" actId="20577"/>
          <ac:spMkLst>
            <pc:docMk/>
            <pc:sldMk cId="1968799522" sldId="303"/>
            <ac:spMk id="11" creationId="{7ED972A3-3264-4F6C-BB9A-4F52512FA79C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2" creationId="{1D3F623E-AFB6-4DE4-994A-35C0E66C790E}"/>
          </ac:spMkLst>
        </pc:spChg>
        <pc:spChg chg="add mod">
          <ac:chgData name="Christophe Lebrun" userId="303fc86cbab77272" providerId="LiveId" clId="{37EDD34E-BB28-490E-83DD-2D95C99A8243}" dt="2019-09-30T14:03:07.512" v="12107" actId="1076"/>
          <ac:spMkLst>
            <pc:docMk/>
            <pc:sldMk cId="1968799522" sldId="303"/>
            <ac:spMk id="13" creationId="{E0F686BD-AC1B-4EF9-865F-6BB96EA03B3F}"/>
          </ac:spMkLst>
        </pc:spChg>
        <pc:spChg chg="add del mod">
          <ac:chgData name="Christophe Lebrun" userId="303fc86cbab77272" providerId="LiveId" clId="{37EDD34E-BB28-490E-83DD-2D95C99A8243}" dt="2019-09-30T15:34:09.959" v="12290" actId="478"/>
          <ac:spMkLst>
            <pc:docMk/>
            <pc:sldMk cId="1968799522" sldId="303"/>
            <ac:spMk id="14" creationId="{593D5571-7AA5-495B-901E-3599AAB9DAF5}"/>
          </ac:spMkLst>
        </pc:spChg>
        <pc:spChg chg="add mod">
          <ac:chgData name="Christophe Lebrun" userId="303fc86cbab77272" providerId="LiveId" clId="{37EDD34E-BB28-490E-83DD-2D95C99A8243}" dt="2019-09-30T14:03:57.294" v="12120" actId="1076"/>
          <ac:spMkLst>
            <pc:docMk/>
            <pc:sldMk cId="1968799522" sldId="303"/>
            <ac:spMk id="20" creationId="{D6329668-D685-456D-A220-CEE0C305E931}"/>
          </ac:spMkLst>
        </pc:spChg>
        <pc:picChg chg="add del mod">
          <ac:chgData name="Christophe Lebrun" userId="303fc86cbab77272" providerId="LiveId" clId="{37EDD34E-BB28-490E-83DD-2D95C99A8243}" dt="2019-09-30T12:28:03.026" v="10255"/>
          <ac:picMkLst>
            <pc:docMk/>
            <pc:sldMk cId="1968799522" sldId="303"/>
            <ac:picMk id="5" creationId="{8AFD4B80-972F-420F-B57F-3E0CF15B1DD6}"/>
          </ac:picMkLst>
        </pc:picChg>
        <pc:picChg chg="add del mod ord">
          <ac:chgData name="Christophe Lebrun" userId="303fc86cbab77272" providerId="LiveId" clId="{37EDD34E-BB28-490E-83DD-2D95C99A8243}" dt="2019-09-30T12:37:33.720" v="10377" actId="478"/>
          <ac:picMkLst>
            <pc:docMk/>
            <pc:sldMk cId="1968799522" sldId="303"/>
            <ac:picMk id="6" creationId="{4261DABD-D7B8-4FD2-9493-A7F32B54D8AC}"/>
          </ac:picMkLst>
        </pc:picChg>
        <pc:picChg chg="add del mod ord">
          <ac:chgData name="Christophe Lebrun" userId="303fc86cbab77272" providerId="LiveId" clId="{37EDD34E-BB28-490E-83DD-2D95C99A8243}" dt="2019-09-30T12:37:34.165" v="10378" actId="478"/>
          <ac:picMkLst>
            <pc:docMk/>
            <pc:sldMk cId="1968799522" sldId="303"/>
            <ac:picMk id="7" creationId="{EF507388-A409-4BA6-A0CB-A6DA13ECDADF}"/>
          </ac:picMkLst>
        </pc:picChg>
        <pc:picChg chg="add">
          <ac:chgData name="Christophe Lebrun" userId="303fc86cbab77272" providerId="LiveId" clId="{37EDD34E-BB28-490E-83DD-2D95C99A8243}" dt="2019-09-30T12:46:45.353" v="10571"/>
          <ac:picMkLst>
            <pc:docMk/>
            <pc:sldMk cId="1968799522" sldId="303"/>
            <ac:picMk id="15" creationId="{1B4A4510-931A-47D6-B1AC-3269BA99791B}"/>
          </ac:picMkLst>
        </pc:picChg>
        <pc:picChg chg="add mod">
          <ac:chgData name="Christophe Lebrun" userId="303fc86cbab77272" providerId="LiveId" clId="{37EDD34E-BB28-490E-83DD-2D95C99A8243}" dt="2019-09-30T14:03:44.318" v="12118" actId="1076"/>
          <ac:picMkLst>
            <pc:docMk/>
            <pc:sldMk cId="1968799522" sldId="303"/>
            <ac:picMk id="17" creationId="{DCD54799-0E6A-4FF6-9A44-13B94332EF41}"/>
          </ac:picMkLst>
        </pc:picChg>
        <pc:picChg chg="add mod">
          <ac:chgData name="Christophe Lebrun" userId="303fc86cbab77272" providerId="LiveId" clId="{37EDD34E-BB28-490E-83DD-2D95C99A8243}" dt="2019-09-30T14:03:37.307" v="12115" actId="14100"/>
          <ac:picMkLst>
            <pc:docMk/>
            <pc:sldMk cId="1968799522" sldId="303"/>
            <ac:picMk id="19" creationId="{BDC36F9B-A611-4ADD-A1DA-109FC0F33A47}"/>
          </ac:picMkLst>
        </pc:picChg>
      </pc:sldChg>
      <pc:sldChg chg="addSp delSp modSp add ord">
        <pc:chgData name="Christophe Lebrun" userId="303fc86cbab77272" providerId="LiveId" clId="{37EDD34E-BB28-490E-83DD-2D95C99A8243}" dt="2019-09-30T13:12:04.664" v="11124"/>
        <pc:sldMkLst>
          <pc:docMk/>
          <pc:sldMk cId="62401229" sldId="304"/>
        </pc:sldMkLst>
        <pc:spChg chg="mod">
          <ac:chgData name="Christophe Lebrun" userId="303fc86cbab77272" providerId="LiveId" clId="{37EDD34E-BB28-490E-83DD-2D95C99A8243}" dt="2019-09-30T12:39:53.238" v="10440" actId="1076"/>
          <ac:spMkLst>
            <pc:docMk/>
            <pc:sldMk cId="62401229" sldId="304"/>
            <ac:spMk id="2" creationId="{FCA4DDA7-8100-4363-9652-8D859E411685}"/>
          </ac:spMkLst>
        </pc:spChg>
        <pc:spChg chg="del mod">
          <ac:chgData name="Christophe Lebrun" userId="303fc86cbab77272" providerId="LiveId" clId="{37EDD34E-BB28-490E-83DD-2D95C99A8243}" dt="2019-09-30T12:47:12.713" v="10572" actId="478"/>
          <ac:spMkLst>
            <pc:docMk/>
            <pc:sldMk cId="62401229" sldId="304"/>
            <ac:spMk id="3" creationId="{E6AC3023-A256-4042-BD0F-FADD401D35B3}"/>
          </ac:spMkLst>
        </pc:spChg>
        <pc:graphicFrameChg chg="add del mod">
          <ac:chgData name="Christophe Lebrun" userId="303fc86cbab77272" providerId="LiveId" clId="{37EDD34E-BB28-490E-83DD-2D95C99A8243}" dt="2019-09-30T12:47:38.269" v="10576" actId="478"/>
          <ac:graphicFrameMkLst>
            <pc:docMk/>
            <pc:sldMk cId="62401229" sldId="304"/>
            <ac:graphicFrameMk id="7" creationId="{9BD33401-DAFA-4A78-94C3-AE9F649B479E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12:04.664" v="11124"/>
          <ac:graphicFrameMkLst>
            <pc:docMk/>
            <pc:sldMk cId="62401229" sldId="304"/>
            <ac:graphicFrameMk id="9" creationId="{D38C0187-E197-43DD-9041-F3012E288F43}"/>
          </ac:graphicFrameMkLst>
        </pc:graphicFrameChg>
        <pc:picChg chg="add mod">
          <ac:chgData name="Christophe Lebrun" userId="303fc86cbab77272" providerId="LiveId" clId="{37EDD34E-BB28-490E-83DD-2D95C99A8243}" dt="2019-09-30T12:50:57.116" v="10626" actId="14100"/>
          <ac:picMkLst>
            <pc:docMk/>
            <pc:sldMk cId="62401229" sldId="304"/>
            <ac:picMk id="5" creationId="{58B54E0F-2E5C-434D-B76E-77CC97EB75C2}"/>
          </ac:picMkLst>
        </pc:picChg>
        <pc:picChg chg="add">
          <ac:chgData name="Christophe Lebrun" userId="303fc86cbab77272" providerId="LiveId" clId="{37EDD34E-BB28-490E-83DD-2D95C99A8243}" dt="2019-09-30T12:39:41.239" v="10438"/>
          <ac:picMkLst>
            <pc:docMk/>
            <pc:sldMk cId="62401229" sldId="304"/>
            <ac:picMk id="6" creationId="{A0676FF5-27E9-4A91-A37D-B0B475FE2209}"/>
          </ac:picMkLst>
        </pc:picChg>
      </pc:sldChg>
      <pc:sldChg chg="addSp modSp add del">
        <pc:chgData name="Christophe Lebrun" userId="303fc86cbab77272" providerId="LiveId" clId="{37EDD34E-BB28-490E-83DD-2D95C99A8243}" dt="2019-09-30T13:21:26.802" v="11202" actId="2696"/>
        <pc:sldMkLst>
          <pc:docMk/>
          <pc:sldMk cId="2441186603" sldId="305"/>
        </pc:sldMkLst>
        <pc:picChg chg="add mod">
          <ac:chgData name="Christophe Lebrun" userId="303fc86cbab77272" providerId="LiveId" clId="{37EDD34E-BB28-490E-83DD-2D95C99A8243}" dt="2019-09-24T15:39:08.189" v="6858" actId="1076"/>
          <ac:picMkLst>
            <pc:docMk/>
            <pc:sldMk cId="2441186603" sldId="305"/>
            <ac:picMk id="5" creationId="{32D5430F-BCA7-4D37-AEED-876DAA97595C}"/>
          </ac:picMkLst>
        </pc:picChg>
      </pc:sldChg>
      <pc:sldChg chg="addSp delSp modSp add ord">
        <pc:chgData name="Christophe Lebrun" userId="303fc86cbab77272" providerId="LiveId" clId="{37EDD34E-BB28-490E-83DD-2D95C99A8243}" dt="2019-09-30T13:08:01.177" v="11099"/>
        <pc:sldMkLst>
          <pc:docMk/>
          <pc:sldMk cId="2433380469" sldId="306"/>
        </pc:sldMkLst>
        <pc:spChg chg="del">
          <ac:chgData name="Christophe Lebrun" userId="303fc86cbab77272" providerId="LiveId" clId="{37EDD34E-BB28-490E-83DD-2D95C99A8243}" dt="2019-09-24T15:53:43.399" v="6885" actId="478"/>
          <ac:spMkLst>
            <pc:docMk/>
            <pc:sldMk cId="2433380469" sldId="306"/>
            <ac:spMk id="2" creationId="{736CC7E3-38CE-4351-96CA-1900AD771ED5}"/>
          </ac:spMkLst>
        </pc:spChg>
        <pc:spChg chg="del">
          <ac:chgData name="Christophe Lebrun" userId="303fc86cbab77272" providerId="LiveId" clId="{37EDD34E-BB28-490E-83DD-2D95C99A8243}" dt="2019-09-24T15:46:09.349" v="6871" actId="478"/>
          <ac:spMkLst>
            <pc:docMk/>
            <pc:sldMk cId="2433380469" sldId="306"/>
            <ac:spMk id="3" creationId="{6DB28123-4CE0-4108-8D9A-6554AA40EC7F}"/>
          </ac:spMkLst>
        </pc:spChg>
        <pc:spChg chg="add mod topLvl">
          <ac:chgData name="Christophe Lebrun" userId="303fc86cbab77272" providerId="LiveId" clId="{37EDD34E-BB28-490E-83DD-2D95C99A8243}" dt="2019-09-30T12:33:08.981" v="10319" actId="1076"/>
          <ac:spMkLst>
            <pc:docMk/>
            <pc:sldMk cId="2433380469" sldId="306"/>
            <ac:spMk id="7" creationId="{5CE73EB3-B449-42C2-8971-8B1F2223B4DA}"/>
          </ac:spMkLst>
        </pc:spChg>
        <pc:spChg chg="add mod">
          <ac:chgData name="Christophe Lebrun" userId="303fc86cbab77272" providerId="LiveId" clId="{37EDD34E-BB28-490E-83DD-2D95C99A8243}" dt="2019-09-30T12:34:35.454" v="10359" actId="20577"/>
          <ac:spMkLst>
            <pc:docMk/>
            <pc:sldMk cId="2433380469" sldId="306"/>
            <ac:spMk id="12" creationId="{14DF257D-DB3E-423B-BA9E-D5DFBC47F01C}"/>
          </ac:spMkLst>
        </pc:spChg>
        <pc:grpChg chg="add del mod">
          <ac:chgData name="Christophe Lebrun" userId="303fc86cbab77272" providerId="LiveId" clId="{37EDD34E-BB28-490E-83DD-2D95C99A8243}" dt="2019-09-24T15:53:07.329" v="6879" actId="165"/>
          <ac:grpSpMkLst>
            <pc:docMk/>
            <pc:sldMk cId="2433380469" sldId="306"/>
            <ac:grpSpMk id="8" creationId="{80053748-5DD6-4541-8502-D98EFBC6F3F2}"/>
          </ac:grpSpMkLst>
        </pc:grpChg>
        <pc:grpChg chg="add mod">
          <ac:chgData name="Christophe Lebrun" userId="303fc86cbab77272" providerId="LiveId" clId="{37EDD34E-BB28-490E-83DD-2D95C99A8243}" dt="2019-09-30T12:34:24.156" v="10335" actId="1076"/>
          <ac:grpSpMkLst>
            <pc:docMk/>
            <pc:sldMk cId="2433380469" sldId="306"/>
            <ac:grpSpMk id="11" creationId="{87FC0196-CCE2-4DAE-94CD-9986760A68A7}"/>
          </ac:grpSpMkLst>
        </pc:grpChg>
        <pc:picChg chg="add mod">
          <ac:chgData name="Christophe Lebrun" userId="303fc86cbab77272" providerId="LiveId" clId="{37EDD34E-BB28-490E-83DD-2D95C99A8243}" dt="2019-09-30T12:34:17.036" v="10334" actId="1076"/>
          <ac:picMkLst>
            <pc:docMk/>
            <pc:sldMk cId="2433380469" sldId="306"/>
            <ac:picMk id="3" creationId="{97A859C7-6275-45A5-AD87-6A0F35928F59}"/>
          </ac:picMkLst>
        </pc:picChg>
        <pc:picChg chg="add mod topLvl">
          <ac:chgData name="Christophe Lebrun" userId="303fc86cbab77272" providerId="LiveId" clId="{37EDD34E-BB28-490E-83DD-2D95C99A8243}" dt="2019-09-30T12:33:07.161" v="10318" actId="1076"/>
          <ac:picMkLst>
            <pc:docMk/>
            <pc:sldMk cId="2433380469" sldId="306"/>
            <ac:picMk id="5" creationId="{CC406153-672E-441C-ADA3-8BF3E8D2FFB6}"/>
          </ac:picMkLst>
        </pc:picChg>
        <pc:picChg chg="add mod topLvl">
          <ac:chgData name="Christophe Lebrun" userId="303fc86cbab77272" providerId="LiveId" clId="{37EDD34E-BB28-490E-83DD-2D95C99A8243}" dt="2019-09-30T12:33:18.053" v="10321" actId="14100"/>
          <ac:picMkLst>
            <pc:docMk/>
            <pc:sldMk cId="2433380469" sldId="306"/>
            <ac:picMk id="6" creationId="{B9EBF6A8-8891-4E1A-AFB5-C4FFBDBE0A4A}"/>
          </ac:picMkLst>
        </pc:picChg>
        <pc:picChg chg="add del mod">
          <ac:chgData name="Christophe Lebrun" userId="303fc86cbab77272" providerId="LiveId" clId="{37EDD34E-BB28-490E-83DD-2D95C99A8243}" dt="2019-09-30T12:33:32.391" v="10324" actId="478"/>
          <ac:picMkLst>
            <pc:docMk/>
            <pc:sldMk cId="2433380469" sldId="306"/>
            <ac:picMk id="10" creationId="{9F23592D-82AD-4207-ABB2-0ECAA75EAD43}"/>
          </ac:picMkLst>
        </pc:picChg>
        <pc:picChg chg="add">
          <ac:chgData name="Christophe Lebrun" userId="303fc86cbab77272" providerId="LiveId" clId="{37EDD34E-BB28-490E-83DD-2D95C99A8243}" dt="2019-09-30T13:08:01.177" v="11099"/>
          <ac:picMkLst>
            <pc:docMk/>
            <pc:sldMk cId="2433380469" sldId="306"/>
            <ac:picMk id="13" creationId="{84F521B0-2C36-4299-9D0D-9F37B39C63F9}"/>
          </ac:picMkLst>
        </pc:picChg>
      </pc:sldChg>
      <pc:sldChg chg="addSp delSp modSp add">
        <pc:chgData name="Christophe Lebrun" userId="303fc86cbab77272" providerId="LiveId" clId="{37EDD34E-BB28-490E-83DD-2D95C99A8243}" dt="2019-09-30T14:00:51.431" v="12106" actId="1076"/>
        <pc:sldMkLst>
          <pc:docMk/>
          <pc:sldMk cId="913562454" sldId="307"/>
        </pc:sldMkLst>
        <pc:spChg chg="del">
          <ac:chgData name="Christophe Lebrun" userId="303fc86cbab77272" providerId="LiveId" clId="{37EDD34E-BB28-490E-83DD-2D95C99A8243}" dt="2019-09-30T12:27:26.914" v="10212" actId="478"/>
          <ac:spMkLst>
            <pc:docMk/>
            <pc:sldMk cId="913562454" sldId="307"/>
            <ac:spMk id="2" creationId="{AF64BF15-1FC3-468D-92BE-071860D474D6}"/>
          </ac:spMkLst>
        </pc:spChg>
        <pc:spChg chg="del">
          <ac:chgData name="Christophe Lebrun" userId="303fc86cbab77272" providerId="LiveId" clId="{37EDD34E-BB28-490E-83DD-2D95C99A8243}" dt="2019-09-24T16:06:38.869" v="6892" actId="931"/>
          <ac:spMkLst>
            <pc:docMk/>
            <pc:sldMk cId="913562454" sldId="307"/>
            <ac:spMk id="3" creationId="{11C6F170-222A-44D4-A493-0E8A744CEA8B}"/>
          </ac:spMkLst>
        </pc:spChg>
        <pc:spChg chg="add del mod">
          <ac:chgData name="Christophe Lebrun" userId="303fc86cbab77272" providerId="LiveId" clId="{37EDD34E-BB28-490E-83DD-2D95C99A8243}" dt="2019-09-30T12:28:07.856" v="10256" actId="478"/>
          <ac:spMkLst>
            <pc:docMk/>
            <pc:sldMk cId="913562454" sldId="307"/>
            <ac:spMk id="5" creationId="{F901C0BA-39DF-483F-BF46-6B054A269B9B}"/>
          </ac:spMkLst>
        </pc:spChg>
        <pc:spChg chg="add mod">
          <ac:chgData name="Christophe Lebrun" userId="303fc86cbab77272" providerId="LiveId" clId="{37EDD34E-BB28-490E-83DD-2D95C99A8243}" dt="2019-09-30T12:27:58.009" v="10254" actId="207"/>
          <ac:spMkLst>
            <pc:docMk/>
            <pc:sldMk cId="913562454" sldId="307"/>
            <ac:spMk id="7" creationId="{8CF3BEDD-F830-43C2-BD27-CA98E3A3EE00}"/>
          </ac:spMkLst>
        </pc:spChg>
        <pc:picChg chg="add del mod">
          <ac:chgData name="Christophe Lebrun" userId="303fc86cbab77272" providerId="LiveId" clId="{37EDD34E-BB28-490E-83DD-2D95C99A8243}" dt="2019-09-30T11:43:58.822" v="10208" actId="478"/>
          <ac:picMkLst>
            <pc:docMk/>
            <pc:sldMk cId="913562454" sldId="307"/>
            <ac:picMk id="6" creationId="{0E5393C9-C218-4E2D-84E9-E3A6E7DD8302}"/>
          </ac:picMkLst>
        </pc:picChg>
        <pc:picChg chg="add mod">
          <ac:chgData name="Christophe Lebrun" userId="303fc86cbab77272" providerId="LiveId" clId="{37EDD34E-BB28-490E-83DD-2D95C99A8243}" dt="2019-09-30T14:00:43.961" v="12105" actId="1076"/>
          <ac:picMkLst>
            <pc:docMk/>
            <pc:sldMk cId="913562454" sldId="307"/>
            <ac:picMk id="8" creationId="{4D2EF662-ADD4-4D4F-9DA1-F2A061C06858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0" creationId="{11A4917C-E3B7-4CA1-A1CE-EE88921C2181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2" creationId="{A182B222-C709-45E8-9D1A-58FBF25B969C}"/>
          </ac:picMkLst>
        </pc:picChg>
        <pc:picChg chg="add mod">
          <ac:chgData name="Christophe Lebrun" userId="303fc86cbab77272" providerId="LiveId" clId="{37EDD34E-BB28-490E-83DD-2D95C99A8243}" dt="2019-09-30T14:00:51.431" v="12106" actId="1076"/>
          <ac:picMkLst>
            <pc:docMk/>
            <pc:sldMk cId="913562454" sldId="307"/>
            <ac:picMk id="14" creationId="{B064393C-A0AF-4691-8291-8435DF0E82EB}"/>
          </ac:picMkLst>
        </pc:picChg>
      </pc:sldChg>
      <pc:sldChg chg="addSp delSp modSp add">
        <pc:chgData name="Christophe Lebrun" userId="303fc86cbab77272" providerId="LiveId" clId="{37EDD34E-BB28-490E-83DD-2D95C99A8243}" dt="2019-09-30T13:08:11.766" v="11101"/>
        <pc:sldMkLst>
          <pc:docMk/>
          <pc:sldMk cId="3396639095" sldId="308"/>
        </pc:sldMkLst>
        <pc:spChg chg="del">
          <ac:chgData name="Christophe Lebrun" userId="303fc86cbab77272" providerId="LiveId" clId="{37EDD34E-BB28-490E-83DD-2D95C99A8243}" dt="2019-09-24T16:13:01.370" v="6896" actId="931"/>
          <ac:spMkLst>
            <pc:docMk/>
            <pc:sldMk cId="3396639095" sldId="308"/>
            <ac:spMk id="3" creationId="{1ACC2709-FA10-4A1C-8B3F-2739DA2E800A}"/>
          </ac:spMkLst>
        </pc:spChg>
        <pc:picChg chg="add">
          <ac:chgData name="Christophe Lebrun" userId="303fc86cbab77272" providerId="LiveId" clId="{37EDD34E-BB28-490E-83DD-2D95C99A8243}" dt="2019-09-30T13:08:11.766" v="11101"/>
          <ac:picMkLst>
            <pc:docMk/>
            <pc:sldMk cId="3396639095" sldId="308"/>
            <ac:picMk id="5" creationId="{D5B089E0-D751-4CB9-839D-9A9B68A2AC9D}"/>
          </ac:picMkLst>
        </pc:picChg>
        <pc:picChg chg="add mod">
          <ac:chgData name="Christophe Lebrun" userId="303fc86cbab77272" providerId="LiveId" clId="{37EDD34E-BB28-490E-83DD-2D95C99A8243}" dt="2019-09-24T16:13:01.370" v="6896" actId="931"/>
          <ac:picMkLst>
            <pc:docMk/>
            <pc:sldMk cId="3396639095" sldId="308"/>
            <ac:picMk id="6" creationId="{BF65126E-7439-4BA7-B5DE-EF3BE8BA2BEC}"/>
          </ac:picMkLst>
        </pc:picChg>
      </pc:sldChg>
      <pc:sldChg chg="addSp delSp modSp add ord">
        <pc:chgData name="Christophe Lebrun" userId="303fc86cbab77272" providerId="LiveId" clId="{37EDD34E-BB28-490E-83DD-2D95C99A8243}" dt="2019-09-30T13:15:02.272" v="11153" actId="1076"/>
        <pc:sldMkLst>
          <pc:docMk/>
          <pc:sldMk cId="1306530948" sldId="309"/>
        </pc:sldMkLst>
        <pc:spChg chg="del mod">
          <ac:chgData name="Christophe Lebrun" userId="303fc86cbab77272" providerId="LiveId" clId="{37EDD34E-BB28-490E-83DD-2D95C99A8243}" dt="2019-09-24T16:21:08.560" v="6917" actId="478"/>
          <ac:spMkLst>
            <pc:docMk/>
            <pc:sldMk cId="1306530948" sldId="309"/>
            <ac:spMk id="2" creationId="{F3E2EA9B-2293-4C50-A1C6-5DA692A2B953}"/>
          </ac:spMkLst>
        </pc:spChg>
        <pc:spChg chg="del">
          <ac:chgData name="Christophe Lebrun" userId="303fc86cbab77272" providerId="LiveId" clId="{37EDD34E-BB28-490E-83DD-2D95C99A8243}" dt="2019-09-24T16:19:43.189" v="6898" actId="931"/>
          <ac:spMkLst>
            <pc:docMk/>
            <pc:sldMk cId="1306530948" sldId="309"/>
            <ac:spMk id="3" creationId="{B46B472D-1E8A-4689-8DA3-3F39ACBA2697}"/>
          </ac:spMkLst>
        </pc:spChg>
        <pc:spChg chg="del">
          <ac:chgData name="Christophe Lebrun" userId="303fc86cbab77272" providerId="LiveId" clId="{37EDD34E-BB28-490E-83DD-2D95C99A8243}" dt="2019-09-24T16:21:11.369" v="6918" actId="478"/>
          <ac:spMkLst>
            <pc:docMk/>
            <pc:sldMk cId="1306530948" sldId="309"/>
            <ac:spMk id="4" creationId="{1CE4FB22-DFD8-45C7-810A-5422676679DE}"/>
          </ac:spMkLst>
        </pc:spChg>
        <pc:spChg chg="add del mod">
          <ac:chgData name="Christophe Lebrun" userId="303fc86cbab77272" providerId="LiveId" clId="{37EDD34E-BB28-490E-83DD-2D95C99A8243}" dt="2019-09-30T13:14:18.203" v="11143" actId="478"/>
          <ac:spMkLst>
            <pc:docMk/>
            <pc:sldMk cId="1306530948" sldId="309"/>
            <ac:spMk id="4" creationId="{38BBB453-8278-427D-9EA5-1E22F1A4AFFC}"/>
          </ac:spMkLst>
        </pc:spChg>
        <pc:spChg chg="add mod">
          <ac:chgData name="Christophe Lebrun" userId="303fc86cbab77272" providerId="LiveId" clId="{37EDD34E-BB28-490E-83DD-2D95C99A8243}" dt="2019-09-30T13:14:32.628" v="11146" actId="1076"/>
          <ac:spMkLst>
            <pc:docMk/>
            <pc:sldMk cId="1306530948" sldId="309"/>
            <ac:spMk id="5" creationId="{F20CD1A0-8198-409A-88CA-A1FF06C2FF39}"/>
          </ac:spMkLst>
        </pc:spChg>
        <pc:spChg chg="add mod">
          <ac:chgData name="Christophe Lebrun" userId="303fc86cbab77272" providerId="LiveId" clId="{37EDD34E-BB28-490E-83DD-2D95C99A8243}" dt="2019-09-30T13:11:11.392" v="11121" actId="207"/>
          <ac:spMkLst>
            <pc:docMk/>
            <pc:sldMk cId="1306530948" sldId="309"/>
            <ac:spMk id="7" creationId="{17EB14D3-2851-48F2-B920-5C29F977C8B6}"/>
          </ac:spMkLst>
        </pc:spChg>
        <pc:spChg chg="add del mod">
          <ac:chgData name="Christophe Lebrun" userId="303fc86cbab77272" providerId="LiveId" clId="{37EDD34E-BB28-490E-83DD-2D95C99A8243}" dt="2019-09-24T16:21:12.649" v="6919" actId="478"/>
          <ac:spMkLst>
            <pc:docMk/>
            <pc:sldMk cId="1306530948" sldId="309"/>
            <ac:spMk id="11" creationId="{0FA37BC1-66B1-4E71-9FA7-6E765454297A}"/>
          </ac:spMkLst>
        </pc:spChg>
        <pc:spChg chg="add del mod">
          <ac:chgData name="Christophe Lebrun" userId="303fc86cbab77272" providerId="LiveId" clId="{37EDD34E-BB28-490E-83DD-2D95C99A8243}" dt="2019-09-30T13:14:54.628" v="11150" actId="478"/>
          <ac:spMkLst>
            <pc:docMk/>
            <pc:sldMk cId="1306530948" sldId="309"/>
            <ac:spMk id="12" creationId="{CBBBA84E-FA20-4564-A66E-EA030373F46D}"/>
          </ac:spMkLst>
        </pc:spChg>
        <pc:spChg chg="add mod">
          <ac:chgData name="Christophe Lebrun" userId="303fc86cbab77272" providerId="LiveId" clId="{37EDD34E-BB28-490E-83DD-2D95C99A8243}" dt="2019-09-30T13:14:47.972" v="11149" actId="1076"/>
          <ac:spMkLst>
            <pc:docMk/>
            <pc:sldMk cId="1306530948" sldId="309"/>
            <ac:spMk id="13" creationId="{C27DC1D8-00E9-4DD4-A702-0C538A926B7D}"/>
          </ac:spMkLst>
        </pc:spChg>
        <pc:picChg chg="add mod">
          <ac:chgData name="Christophe Lebrun" userId="303fc86cbab77272" providerId="LiveId" clId="{37EDD34E-BB28-490E-83DD-2D95C99A8243}" dt="2019-09-30T13:13:48.408" v="11136" actId="14100"/>
          <ac:picMkLst>
            <pc:docMk/>
            <pc:sldMk cId="1306530948" sldId="309"/>
            <ac:picMk id="3" creationId="{DD380B06-9316-46D8-970C-8BF7EB8E99AF}"/>
          </ac:picMkLst>
        </pc:picChg>
        <pc:picChg chg="add mod ord">
          <ac:chgData name="Christophe Lebrun" userId="303fc86cbab77272" providerId="LiveId" clId="{37EDD34E-BB28-490E-83DD-2D95C99A8243}" dt="2019-09-30T13:14:00.741" v="11140" actId="14100"/>
          <ac:picMkLst>
            <pc:docMk/>
            <pc:sldMk cId="1306530948" sldId="309"/>
            <ac:picMk id="6" creationId="{CD8BEB36-557A-49ED-8497-E8C4A6A5265B}"/>
          </ac:picMkLst>
        </pc:picChg>
        <pc:picChg chg="add mod ord">
          <ac:chgData name="Christophe Lebrun" userId="303fc86cbab77272" providerId="LiveId" clId="{37EDD34E-BB28-490E-83DD-2D95C99A8243}" dt="2019-09-30T13:13:54.636" v="11138" actId="14100"/>
          <ac:picMkLst>
            <pc:docMk/>
            <pc:sldMk cId="1306530948" sldId="309"/>
            <ac:picMk id="8" creationId="{0A7D81A1-54D2-4E62-8A72-D3F4D1CC51FD}"/>
          </ac:picMkLst>
        </pc:picChg>
        <pc:picChg chg="add mod">
          <ac:chgData name="Christophe Lebrun" userId="303fc86cbab77272" providerId="LiveId" clId="{37EDD34E-BB28-490E-83DD-2D95C99A8243}" dt="2019-09-30T13:15:02.272" v="11153" actId="1076"/>
          <ac:picMkLst>
            <pc:docMk/>
            <pc:sldMk cId="1306530948" sldId="309"/>
            <ac:picMk id="9" creationId="{4E93169E-2B46-48C1-BF38-8E7DD9AAA990}"/>
          </ac:picMkLst>
        </pc:picChg>
        <pc:picChg chg="add">
          <ac:chgData name="Christophe Lebrun" userId="303fc86cbab77272" providerId="LiveId" clId="{37EDD34E-BB28-490E-83DD-2D95C99A8243}" dt="2019-09-30T13:11:20.624" v="11122"/>
          <ac:picMkLst>
            <pc:docMk/>
            <pc:sldMk cId="1306530948" sldId="309"/>
            <ac:picMk id="10" creationId="{98FFE1C6-FDFC-4B54-8F57-B6977C8F329F}"/>
          </ac:picMkLst>
        </pc:picChg>
      </pc:sldChg>
      <pc:sldChg chg="addSp delSp modSp add">
        <pc:chgData name="Christophe Lebrun" userId="303fc86cbab77272" providerId="LiveId" clId="{37EDD34E-BB28-490E-83DD-2D95C99A8243}" dt="2019-09-30T10:41:17.256" v="9201" actId="208"/>
        <pc:sldMkLst>
          <pc:docMk/>
          <pc:sldMk cId="2765141416" sldId="310"/>
        </pc:sldMkLst>
        <pc:spChg chg="del">
          <ac:chgData name="Christophe Lebrun" userId="303fc86cbab77272" providerId="LiveId" clId="{37EDD34E-BB28-490E-83DD-2D95C99A8243}" dt="2019-09-30T07:16:40.011" v="6934" actId="478"/>
          <ac:spMkLst>
            <pc:docMk/>
            <pc:sldMk cId="2765141416" sldId="310"/>
            <ac:spMk id="2" creationId="{E4D02777-FDC6-4931-8E47-A63FF65D8D9C}"/>
          </ac:spMkLst>
        </pc:spChg>
        <pc:spChg chg="del">
          <ac:chgData name="Christophe Lebrun" userId="303fc86cbab77272" providerId="LiveId" clId="{37EDD34E-BB28-490E-83DD-2D95C99A8243}" dt="2019-09-30T07:16:42.073" v="6935" actId="478"/>
          <ac:spMkLst>
            <pc:docMk/>
            <pc:sldMk cId="2765141416" sldId="310"/>
            <ac:spMk id="3" creationId="{EF8AB5C3-57CE-45D8-91C4-013E125B6C9A}"/>
          </ac:spMkLst>
        </pc:spChg>
        <pc:graphicFrameChg chg="add mod">
          <ac:chgData name="Christophe Lebrun" userId="303fc86cbab77272" providerId="LiveId" clId="{37EDD34E-BB28-490E-83DD-2D95C99A8243}" dt="2019-09-30T10:41:17.256" v="9201" actId="208"/>
          <ac:graphicFrameMkLst>
            <pc:docMk/>
            <pc:sldMk cId="2765141416" sldId="310"/>
            <ac:graphicFrameMk id="5" creationId="{0C6838DA-EF8D-4643-8B1B-857B1718AC9D}"/>
          </ac:graphicFrameMkLst>
        </pc:graphicFrameChg>
        <pc:graphicFrameChg chg="add mod">
          <ac:chgData name="Christophe Lebrun" userId="303fc86cbab77272" providerId="LiveId" clId="{37EDD34E-BB28-490E-83DD-2D95C99A8243}" dt="2019-09-30T07:45:16.863" v="8362" actId="403"/>
          <ac:graphicFrameMkLst>
            <pc:docMk/>
            <pc:sldMk cId="2765141416" sldId="310"/>
            <ac:graphicFrameMk id="6" creationId="{4DBE09EE-14E2-4E6A-9A38-EA5F5CF405B4}"/>
          </ac:graphicFrameMkLst>
        </pc:graphicFrameChg>
        <pc:graphicFrameChg chg="add mod">
          <ac:chgData name="Christophe Lebrun" userId="303fc86cbab77272" providerId="LiveId" clId="{37EDD34E-BB28-490E-83DD-2D95C99A8243}" dt="2019-09-30T10:41:11.181" v="9200" actId="208"/>
          <ac:graphicFrameMkLst>
            <pc:docMk/>
            <pc:sldMk cId="2765141416" sldId="310"/>
            <ac:graphicFrameMk id="7" creationId="{FEE26DF8-340C-4951-B8F3-01A01CDDD1EC}"/>
          </ac:graphicFrameMkLst>
        </pc:graphicFrameChg>
      </pc:sldChg>
      <pc:sldChg chg="addSp delSp modSp add ord">
        <pc:chgData name="Christophe Lebrun" userId="303fc86cbab77272" providerId="LiveId" clId="{37EDD34E-BB28-490E-83DD-2D95C99A8243}" dt="2019-09-30T14:08:05.280" v="12124" actId="1076"/>
        <pc:sldMkLst>
          <pc:docMk/>
          <pc:sldMk cId="1927407420" sldId="311"/>
        </pc:sldMkLst>
        <pc:spChg chg="del">
          <ac:chgData name="Christophe Lebrun" userId="303fc86cbab77272" providerId="LiveId" clId="{37EDD34E-BB28-490E-83DD-2D95C99A8243}" dt="2019-09-30T13:30:06.116" v="11408" actId="478"/>
          <ac:spMkLst>
            <pc:docMk/>
            <pc:sldMk cId="1927407420" sldId="311"/>
            <ac:spMk id="2" creationId="{329E3999-5EB7-4D15-9BBD-E6F095914252}"/>
          </ac:spMkLst>
        </pc:spChg>
        <pc:spChg chg="mod">
          <ac:chgData name="Christophe Lebrun" userId="303fc86cbab77272" providerId="LiveId" clId="{37EDD34E-BB28-490E-83DD-2D95C99A8243}" dt="2019-09-30T14:07:58.336" v="12122" actId="1076"/>
          <ac:spMkLst>
            <pc:docMk/>
            <pc:sldMk cId="1927407420" sldId="311"/>
            <ac:spMk id="3" creationId="{BACE2465-3A3E-4207-8D17-647C1DAD8EAD}"/>
          </ac:spMkLst>
        </pc:spChg>
        <pc:spChg chg="add mod">
          <ac:chgData name="Christophe Lebrun" userId="303fc86cbab77272" providerId="LiveId" clId="{37EDD34E-BB28-490E-83DD-2D95C99A8243}" dt="2019-09-30T13:46:13.471" v="12040" actId="113"/>
          <ac:spMkLst>
            <pc:docMk/>
            <pc:sldMk cId="1927407420" sldId="311"/>
            <ac:spMk id="5" creationId="{F58D07EE-4FA4-4F44-9710-5F05F1C373B7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9" creationId="{1CB93F27-C10E-4DE4-8219-64CAE2DA57C2}"/>
          </ac:spMkLst>
        </pc:spChg>
        <pc:spChg chg="add mod">
          <ac:chgData name="Christophe Lebrun" userId="303fc86cbab77272" providerId="LiveId" clId="{37EDD34E-BB28-490E-83DD-2D95C99A8243}" dt="2019-09-30T14:08:02.386" v="12123" actId="1076"/>
          <ac:spMkLst>
            <pc:docMk/>
            <pc:sldMk cId="1927407420" sldId="311"/>
            <ac:spMk id="10" creationId="{2886A473-FD9D-49AF-B146-2B925EFC8AED}"/>
          </ac:spMkLst>
        </pc:spChg>
        <pc:graphicFrameChg chg="add mod modGraphic">
          <ac:chgData name="Christophe Lebrun" userId="303fc86cbab77272" providerId="LiveId" clId="{37EDD34E-BB28-490E-83DD-2D95C99A8243}" dt="2019-09-30T14:08:05.280" v="12124" actId="1076"/>
          <ac:graphicFrameMkLst>
            <pc:docMk/>
            <pc:sldMk cId="1927407420" sldId="311"/>
            <ac:graphicFrameMk id="6" creationId="{EB89C1B3-939D-495A-A2A0-F4BAB6C55B62}"/>
          </ac:graphicFrameMkLst>
        </pc:graphicFrameChg>
        <pc:picChg chg="add">
          <ac:chgData name="Christophe Lebrun" userId="303fc86cbab77272" providerId="LiveId" clId="{37EDD34E-BB28-490E-83DD-2D95C99A8243}" dt="2019-09-30T13:38:41.351" v="11789"/>
          <ac:picMkLst>
            <pc:docMk/>
            <pc:sldMk cId="1927407420" sldId="311"/>
            <ac:picMk id="8" creationId="{0B239BB3-E445-401D-A12E-676E9592870D}"/>
          </ac:picMkLst>
        </pc:picChg>
      </pc:sldChg>
      <pc:sldChg chg="addSp delSp modSp add">
        <pc:chgData name="Christophe Lebrun" userId="303fc86cbab77272" providerId="LiveId" clId="{37EDD34E-BB28-490E-83DD-2D95C99A8243}" dt="2019-09-30T11:14:37.583" v="9791" actId="14100"/>
        <pc:sldMkLst>
          <pc:docMk/>
          <pc:sldMk cId="73445712" sldId="312"/>
        </pc:sldMkLst>
        <pc:spChg chg="mod">
          <ac:chgData name="Christophe Lebrun" userId="303fc86cbab77272" providerId="LiveId" clId="{37EDD34E-BB28-490E-83DD-2D95C99A8243}" dt="2019-09-30T11:12:41.824" v="9773" actId="207"/>
          <ac:spMkLst>
            <pc:docMk/>
            <pc:sldMk cId="73445712" sldId="312"/>
            <ac:spMk id="3" creationId="{46474F09-B1B9-454A-9F56-5CA66AE284CF}"/>
          </ac:spMkLst>
        </pc:spChg>
        <pc:spChg chg="add del mod">
          <ac:chgData name="Christophe Lebrun" userId="303fc86cbab77272" providerId="LiveId" clId="{37EDD34E-BB28-490E-83DD-2D95C99A8243}" dt="2019-09-30T10:43:47.793" v="9212" actId="478"/>
          <ac:spMkLst>
            <pc:docMk/>
            <pc:sldMk cId="73445712" sldId="312"/>
            <ac:spMk id="4" creationId="{F8D33474-DF83-491D-A778-D6985C662959}"/>
          </ac:spMkLst>
        </pc:spChg>
        <pc:spChg chg="add mod">
          <ac:chgData name="Christophe Lebrun" userId="303fc86cbab77272" providerId="LiveId" clId="{37EDD34E-BB28-490E-83DD-2D95C99A8243}" dt="2019-09-30T11:14:37.583" v="9791" actId="14100"/>
          <ac:spMkLst>
            <pc:docMk/>
            <pc:sldMk cId="73445712" sldId="312"/>
            <ac:spMk id="7" creationId="{3DBB1515-373E-4824-A0FE-99AA41D2ABE5}"/>
          </ac:spMkLst>
        </pc:spChg>
        <pc:spChg chg="add mod">
          <ac:chgData name="Christophe Lebrun" userId="303fc86cbab77272" providerId="LiveId" clId="{37EDD34E-BB28-490E-83DD-2D95C99A8243}" dt="2019-09-30T11:14:27.255" v="9789" actId="14100"/>
          <ac:spMkLst>
            <pc:docMk/>
            <pc:sldMk cId="73445712" sldId="312"/>
            <ac:spMk id="8" creationId="{CD8FB3EE-0800-4E46-B82F-0E7605F97D9A}"/>
          </ac:spMkLst>
        </pc:spChg>
      </pc:sldChg>
      <pc:sldChg chg="addSp delSp modSp add">
        <pc:chgData name="Christophe Lebrun" userId="303fc86cbab77272" providerId="LiveId" clId="{37EDD34E-BB28-490E-83DD-2D95C99A8243}" dt="2019-09-30T13:08:09.664" v="11100"/>
        <pc:sldMkLst>
          <pc:docMk/>
          <pc:sldMk cId="2713038654" sldId="313"/>
        </pc:sldMkLst>
        <pc:spChg chg="del">
          <ac:chgData name="Christophe Lebrun" userId="303fc86cbab77272" providerId="LiveId" clId="{37EDD34E-BB28-490E-83DD-2D95C99A8243}" dt="2019-09-30T11:44:09.123" v="10209" actId="931"/>
          <ac:spMkLst>
            <pc:docMk/>
            <pc:sldMk cId="2713038654" sldId="313"/>
            <ac:spMk id="3" creationId="{32F6EE4A-D263-48A6-AC67-4D77B9C468B6}"/>
          </ac:spMkLst>
        </pc:spChg>
        <pc:picChg chg="add mod">
          <ac:chgData name="Christophe Lebrun" userId="303fc86cbab77272" providerId="LiveId" clId="{37EDD34E-BB28-490E-83DD-2D95C99A8243}" dt="2019-09-30T11:44:12.241" v="10210" actId="14100"/>
          <ac:picMkLst>
            <pc:docMk/>
            <pc:sldMk cId="2713038654" sldId="313"/>
            <ac:picMk id="6" creationId="{67964FB2-22B8-431B-8C78-0B7C177EC69C}"/>
          </ac:picMkLst>
        </pc:picChg>
        <pc:picChg chg="add">
          <ac:chgData name="Christophe Lebrun" userId="303fc86cbab77272" providerId="LiveId" clId="{37EDD34E-BB28-490E-83DD-2D95C99A8243}" dt="2019-09-30T13:08:09.664" v="11100"/>
          <ac:picMkLst>
            <pc:docMk/>
            <pc:sldMk cId="2713038654" sldId="313"/>
            <ac:picMk id="7" creationId="{C659324C-A7AF-4D27-A1D0-64F33251F96F}"/>
          </ac:picMkLst>
        </pc:picChg>
      </pc:sldChg>
      <pc:sldChg chg="addSp delSp modSp add del">
        <pc:chgData name="Christophe Lebrun" userId="303fc86cbab77272" providerId="LiveId" clId="{37EDD34E-BB28-490E-83DD-2D95C99A8243}" dt="2019-09-30T11:31:22.383" v="10106" actId="2696"/>
        <pc:sldMkLst>
          <pc:docMk/>
          <pc:sldMk cId="1869249762" sldId="314"/>
        </pc:sldMkLst>
        <pc:spChg chg="mod">
          <ac:chgData name="Christophe Lebrun" userId="303fc86cbab77272" providerId="LiveId" clId="{37EDD34E-BB28-490E-83DD-2D95C99A8243}" dt="2019-09-30T11:23:59.473" v="9997" actId="20577"/>
          <ac:spMkLst>
            <pc:docMk/>
            <pc:sldMk cId="1869249762" sldId="314"/>
            <ac:spMk id="2" creationId="{7850C025-007E-4FA0-BD5D-262373463563}"/>
          </ac:spMkLst>
        </pc:sp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4" creationId="{A91357CD-4B93-4D91-A059-EE63991C0C92}"/>
          </ac:picMkLst>
        </pc:picChg>
        <pc:picChg chg="del">
          <ac:chgData name="Christophe Lebrun" userId="303fc86cbab77272" providerId="LiveId" clId="{37EDD34E-BB28-490E-83DD-2D95C99A8243}" dt="2019-09-30T11:24:18.947" v="9998" actId="478"/>
          <ac:picMkLst>
            <pc:docMk/>
            <pc:sldMk cId="1869249762" sldId="314"/>
            <ac:picMk id="7" creationId="{0B0B48DF-F584-4EB1-A7C6-2F7F018A79A2}"/>
          </ac:picMkLst>
        </pc:picChg>
        <pc:picChg chg="del">
          <ac:chgData name="Christophe Lebrun" userId="303fc86cbab77272" providerId="LiveId" clId="{37EDD34E-BB28-490E-83DD-2D95C99A8243}" dt="2019-09-30T11:24:19.602" v="9999" actId="478"/>
          <ac:picMkLst>
            <pc:docMk/>
            <pc:sldMk cId="1869249762" sldId="314"/>
            <ac:picMk id="8" creationId="{0623E821-037C-49AB-8C3A-8F2D2831A8B4}"/>
          </ac:picMkLst>
        </pc:picChg>
        <pc:picChg chg="del">
          <ac:chgData name="Christophe Lebrun" userId="303fc86cbab77272" providerId="LiveId" clId="{37EDD34E-BB28-490E-83DD-2D95C99A8243}" dt="2019-09-30T11:24:20.650" v="10001" actId="478"/>
          <ac:picMkLst>
            <pc:docMk/>
            <pc:sldMk cId="1869249762" sldId="314"/>
            <ac:picMk id="10" creationId="{5324CA2D-3485-44B8-B51E-12534A4CEFA8}"/>
          </ac:picMkLst>
        </pc:picChg>
        <pc:picChg chg="add del mod">
          <ac:chgData name="Christophe Lebrun" userId="303fc86cbab77272" providerId="LiveId" clId="{37EDD34E-BB28-490E-83DD-2D95C99A8243}" dt="2019-09-30T11:24:56.123" v="10008" actId="478"/>
          <ac:picMkLst>
            <pc:docMk/>
            <pc:sldMk cId="1869249762" sldId="314"/>
            <ac:picMk id="11" creationId="{75A09599-498A-4784-BE9F-30A1C5A9C79B}"/>
          </ac:picMkLst>
        </pc:picChg>
        <pc:picChg chg="del">
          <ac:chgData name="Christophe Lebrun" userId="303fc86cbab77272" providerId="LiveId" clId="{37EDD34E-BB28-490E-83DD-2D95C99A8243}" dt="2019-09-30T11:24:20.122" v="10000" actId="478"/>
          <ac:picMkLst>
            <pc:docMk/>
            <pc:sldMk cId="1869249762" sldId="314"/>
            <ac:picMk id="12" creationId="{FE65164F-87AF-429D-B3A8-4D58879CF2D0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4" creationId="{434177D7-DBA6-4DFD-BFED-C78F7FE98A6B}"/>
          </ac:picMkLst>
        </pc:picChg>
        <pc:picChg chg="add mod">
          <ac:chgData name="Christophe Lebrun" userId="303fc86cbab77272" providerId="LiveId" clId="{37EDD34E-BB28-490E-83DD-2D95C99A8243}" dt="2019-09-30T11:25:43.484" v="10017" actId="1076"/>
          <ac:picMkLst>
            <pc:docMk/>
            <pc:sldMk cId="1869249762" sldId="314"/>
            <ac:picMk id="16" creationId="{8C353A5B-ACC5-45D5-BA8C-630634DBC87B}"/>
          </ac:picMkLst>
        </pc:picChg>
      </pc:sldChg>
      <pc:sldChg chg="addSp delSp modSp add">
        <pc:chgData name="Christophe Lebrun" userId="303fc86cbab77272" providerId="LiveId" clId="{37EDD34E-BB28-490E-83DD-2D95C99A8243}" dt="2019-09-30T11:34:52.892" v="10158" actId="1076"/>
        <pc:sldMkLst>
          <pc:docMk/>
          <pc:sldMk cId="1898230086" sldId="315"/>
        </pc:sldMkLst>
        <pc:spChg chg="mod">
          <ac:chgData name="Christophe Lebrun" userId="303fc86cbab77272" providerId="LiveId" clId="{37EDD34E-BB28-490E-83DD-2D95C99A8243}" dt="2019-09-30T11:32:19.543" v="10137" actId="207"/>
          <ac:spMkLst>
            <pc:docMk/>
            <pc:sldMk cId="1898230086" sldId="315"/>
            <ac:spMk id="2" creationId="{7850C025-007E-4FA0-BD5D-262373463563}"/>
          </ac:spMkLst>
        </pc:spChg>
        <pc:spChg chg="add mod">
          <ac:chgData name="Christophe Lebrun" userId="303fc86cbab77272" providerId="LiveId" clId="{37EDD34E-BB28-490E-83DD-2D95C99A8243}" dt="2019-09-30T11:34:42.412" v="10156" actId="1076"/>
          <ac:spMkLst>
            <pc:docMk/>
            <pc:sldMk cId="1898230086" sldId="315"/>
            <ac:spMk id="4" creationId="{D48343A0-B583-41F7-9A8F-D7E63E92A476}"/>
          </ac:spMkLst>
        </pc:spChg>
        <pc:spChg chg="add mod">
          <ac:chgData name="Christophe Lebrun" userId="303fc86cbab77272" providerId="LiveId" clId="{37EDD34E-BB28-490E-83DD-2D95C99A8243}" dt="2019-09-30T11:34:52.892" v="10158" actId="1076"/>
          <ac:spMkLst>
            <pc:docMk/>
            <pc:sldMk cId="1898230086" sldId="315"/>
            <ac:spMk id="11" creationId="{8317AA2E-6317-40C4-8334-DA34520ACDB1}"/>
          </ac:spMkLst>
        </pc:spChg>
        <pc:picChg chg="add del">
          <ac:chgData name="Christophe Lebrun" userId="303fc86cbab77272" providerId="LiveId" clId="{37EDD34E-BB28-490E-83DD-2D95C99A8243}" dt="2019-09-30T11:29:10.722" v="10084"/>
          <ac:picMkLst>
            <pc:docMk/>
            <pc:sldMk cId="1898230086" sldId="315"/>
            <ac:picMk id="3" creationId="{0F70CA85-814D-4D29-AB14-141703F65B0C}"/>
          </ac:picMkLst>
        </pc:picChg>
        <pc:picChg chg="del">
          <ac:chgData name="Christophe Lebrun" userId="303fc86cbab77272" providerId="LiveId" clId="{37EDD34E-BB28-490E-83DD-2D95C99A8243}" dt="2019-09-30T11:28:51.962" v="10079" actId="478"/>
          <ac:picMkLst>
            <pc:docMk/>
            <pc:sldMk cId="1898230086" sldId="315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09-30T11:29:52.122" v="10099" actId="1076"/>
          <ac:picMkLst>
            <pc:docMk/>
            <pc:sldMk cId="1898230086" sldId="315"/>
            <ac:picMk id="8" creationId="{9790E2A1-D030-4336-B294-6262A9BEA75E}"/>
          </ac:picMkLst>
        </pc:picChg>
        <pc:picChg chg="add mod">
          <ac:chgData name="Christophe Lebrun" userId="303fc86cbab77272" providerId="LiveId" clId="{37EDD34E-BB28-490E-83DD-2D95C99A8243}" dt="2019-09-30T11:30:02.073" v="10104" actId="1076"/>
          <ac:picMkLst>
            <pc:docMk/>
            <pc:sldMk cId="1898230086" sldId="315"/>
            <ac:picMk id="9" creationId="{4C85FE20-265C-4BF3-91B7-5713CFB71580}"/>
          </ac:picMkLst>
        </pc:picChg>
        <pc:picChg chg="mod">
          <ac:chgData name="Christophe Lebrun" userId="303fc86cbab77272" providerId="LiveId" clId="{37EDD34E-BB28-490E-83DD-2D95C99A8243}" dt="2019-09-30T11:29:53.441" v="10100" actId="1076"/>
          <ac:picMkLst>
            <pc:docMk/>
            <pc:sldMk cId="1898230086" sldId="315"/>
            <ac:picMk id="14" creationId="{434177D7-DBA6-4DFD-BFED-C78F7FE98A6B}"/>
          </ac:picMkLst>
        </pc:picChg>
        <pc:picChg chg="mod">
          <ac:chgData name="Christophe Lebrun" userId="303fc86cbab77272" providerId="LiveId" clId="{37EDD34E-BB28-490E-83DD-2D95C99A8243}" dt="2019-09-30T11:29:54.745" v="10101" actId="1076"/>
          <ac:picMkLst>
            <pc:docMk/>
            <pc:sldMk cId="1898230086" sldId="315"/>
            <ac:picMk id="16" creationId="{8C353A5B-ACC5-45D5-BA8C-630634DBC87B}"/>
          </ac:picMkLst>
        </pc:picChg>
      </pc:sldChg>
      <pc:sldChg chg="addSp delSp modSp add ord">
        <pc:chgData name="Christophe Lebrun" userId="303fc86cbab77272" providerId="LiveId" clId="{37EDD34E-BB28-490E-83DD-2D95C99A8243}" dt="2019-09-30T13:11:32.552" v="11123"/>
        <pc:sldMkLst>
          <pc:docMk/>
          <pc:sldMk cId="3390728732" sldId="316"/>
        </pc:sldMkLst>
        <pc:spChg chg="del">
          <ac:chgData name="Christophe Lebrun" userId="303fc86cbab77272" providerId="LiveId" clId="{37EDD34E-BB28-490E-83DD-2D95C99A8243}" dt="2019-09-30T12:56:08.923" v="10645" actId="478"/>
          <ac:spMkLst>
            <pc:docMk/>
            <pc:sldMk cId="3390728732" sldId="316"/>
            <ac:spMk id="2" creationId="{7BC57612-87A0-43CE-AB14-EFB32170F2B2}"/>
          </ac:spMkLst>
        </pc:spChg>
        <pc:spChg chg="del">
          <ac:chgData name="Christophe Lebrun" userId="303fc86cbab77272" providerId="LiveId" clId="{37EDD34E-BB28-490E-83DD-2D95C99A8243}" dt="2019-09-30T12:57:33.023" v="10699" actId="478"/>
          <ac:spMkLst>
            <pc:docMk/>
            <pc:sldMk cId="3390728732" sldId="316"/>
            <ac:spMk id="3" creationId="{678EDCC2-ED25-48AF-8C43-705F857DCE9C}"/>
          </ac:spMkLst>
        </pc:spChg>
        <pc:spChg chg="add mod">
          <ac:chgData name="Christophe Lebrun" userId="303fc86cbab77272" providerId="LiveId" clId="{37EDD34E-BB28-490E-83DD-2D95C99A8243}" dt="2019-09-30T13:00:52.700" v="10782" actId="20577"/>
          <ac:spMkLst>
            <pc:docMk/>
            <pc:sldMk cId="3390728732" sldId="316"/>
            <ac:spMk id="5" creationId="{4568EFAB-475B-4E53-B631-122C93918C63}"/>
          </ac:spMkLst>
        </pc:spChg>
        <pc:spChg chg="add mod">
          <ac:chgData name="Christophe Lebrun" userId="303fc86cbab77272" providerId="LiveId" clId="{37EDD34E-BB28-490E-83DD-2D95C99A8243}" dt="2019-09-30T13:03:07.346" v="10926" actId="14100"/>
          <ac:spMkLst>
            <pc:docMk/>
            <pc:sldMk cId="3390728732" sldId="316"/>
            <ac:spMk id="8" creationId="{D4AE7EBA-4627-468B-AF98-DE52570C594C}"/>
          </ac:spMkLst>
        </pc:spChg>
        <pc:spChg chg="add mod">
          <ac:chgData name="Christophe Lebrun" userId="303fc86cbab77272" providerId="LiveId" clId="{37EDD34E-BB28-490E-83DD-2D95C99A8243}" dt="2019-09-30T13:03:27.325" v="10928" actId="1076"/>
          <ac:spMkLst>
            <pc:docMk/>
            <pc:sldMk cId="3390728732" sldId="316"/>
            <ac:spMk id="9" creationId="{7DB69AA1-32E7-42A5-97B7-5241069D652B}"/>
          </ac:spMkLst>
        </pc:spChg>
        <pc:spChg chg="add del mod">
          <ac:chgData name="Christophe Lebrun" userId="303fc86cbab77272" providerId="LiveId" clId="{37EDD34E-BB28-490E-83DD-2D95C99A8243}" dt="2019-09-30T13:06:12.006" v="11073" actId="478"/>
          <ac:spMkLst>
            <pc:docMk/>
            <pc:sldMk cId="3390728732" sldId="316"/>
            <ac:spMk id="10" creationId="{8716A9B0-08A7-4706-99D9-22DBD77880F3}"/>
          </ac:spMkLst>
        </pc:spChg>
        <pc:spChg chg="add mod">
          <ac:chgData name="Christophe Lebrun" userId="303fc86cbab77272" providerId="LiveId" clId="{37EDD34E-BB28-490E-83DD-2D95C99A8243}" dt="2019-09-30T13:07:21.896" v="11097" actId="14100"/>
          <ac:spMkLst>
            <pc:docMk/>
            <pc:sldMk cId="3390728732" sldId="316"/>
            <ac:spMk id="13" creationId="{9242BF48-56CD-4C76-8BF0-07A48C4A94F4}"/>
          </ac:spMkLst>
        </pc:spChg>
        <pc:graphicFrameChg chg="add mod modGraphic">
          <ac:chgData name="Christophe Lebrun" userId="303fc86cbab77272" providerId="LiveId" clId="{37EDD34E-BB28-490E-83DD-2D95C99A8243}" dt="2019-09-30T13:01:02.984" v="10783" actId="1076"/>
          <ac:graphicFrameMkLst>
            <pc:docMk/>
            <pc:sldMk cId="3390728732" sldId="316"/>
            <ac:graphicFrameMk id="6" creationId="{3CA881A4-BEE7-4664-80B1-9B7440930B4F}"/>
          </ac:graphicFrameMkLst>
        </pc:graphicFrameChg>
        <pc:graphicFrameChg chg="add mod modGraphic">
          <ac:chgData name="Christophe Lebrun" userId="303fc86cbab77272" providerId="LiveId" clId="{37EDD34E-BB28-490E-83DD-2D95C99A8243}" dt="2019-09-30T13:06:43.428" v="11091" actId="1076"/>
          <ac:graphicFrameMkLst>
            <pc:docMk/>
            <pc:sldMk cId="3390728732" sldId="316"/>
            <ac:graphicFrameMk id="11" creationId="{D3A3EA38-9BB3-4E50-9C55-9227C573F980}"/>
          </ac:graphicFrameMkLst>
        </pc:graphicFrameChg>
        <pc:picChg chg="add">
          <ac:chgData name="Christophe Lebrun" userId="303fc86cbab77272" providerId="LiveId" clId="{37EDD34E-BB28-490E-83DD-2D95C99A8243}" dt="2019-09-30T13:07:53.635" v="11098"/>
          <ac:picMkLst>
            <pc:docMk/>
            <pc:sldMk cId="3390728732" sldId="316"/>
            <ac:picMk id="14" creationId="{7E67FAA4-D51B-4B9B-8C23-7288F783073C}"/>
          </ac:picMkLst>
        </pc:picChg>
      </pc:sldChg>
      <pc:sldChg chg="addSp delSp modSp add">
        <pc:chgData name="Christophe Lebrun" userId="303fc86cbab77272" providerId="LiveId" clId="{37EDD34E-BB28-490E-83DD-2D95C99A8243}" dt="2019-09-30T13:24:23.032" v="11280" actId="14100"/>
        <pc:sldMkLst>
          <pc:docMk/>
          <pc:sldMk cId="134108250" sldId="317"/>
        </pc:sldMkLst>
        <pc:spChg chg="del">
          <ac:chgData name="Christophe Lebrun" userId="303fc86cbab77272" providerId="LiveId" clId="{37EDD34E-BB28-490E-83DD-2D95C99A8243}" dt="2019-09-30T13:15:47.826" v="11155" actId="478"/>
          <ac:spMkLst>
            <pc:docMk/>
            <pc:sldMk cId="134108250" sldId="317"/>
            <ac:spMk id="2" creationId="{C361C471-7492-4976-A327-4BEC2656F55D}"/>
          </ac:spMkLst>
        </pc:spChg>
        <pc:spChg chg="del">
          <ac:chgData name="Christophe Lebrun" userId="303fc86cbab77272" providerId="LiveId" clId="{37EDD34E-BB28-490E-83DD-2D95C99A8243}" dt="2019-09-30T13:16:58.952" v="11196" actId="478"/>
          <ac:spMkLst>
            <pc:docMk/>
            <pc:sldMk cId="134108250" sldId="317"/>
            <ac:spMk id="3" creationId="{39135090-F62D-41FB-B891-F5F60E532800}"/>
          </ac:spMkLst>
        </pc:spChg>
        <pc:spChg chg="add mod">
          <ac:chgData name="Christophe Lebrun" userId="303fc86cbab77272" providerId="LiveId" clId="{37EDD34E-BB28-490E-83DD-2D95C99A8243}" dt="2019-09-30T13:16:28.918" v="11195" actId="207"/>
          <ac:spMkLst>
            <pc:docMk/>
            <pc:sldMk cId="134108250" sldId="317"/>
            <ac:spMk id="5" creationId="{F6C030E5-C56C-4F04-AAE9-63BD91DC9B31}"/>
          </ac:spMkLst>
        </pc:spChg>
        <pc:spChg chg="add mod">
          <ac:chgData name="Christophe Lebrun" userId="303fc86cbab77272" providerId="LiveId" clId="{37EDD34E-BB28-490E-83DD-2D95C99A8243}" dt="2019-09-30T13:24:23.032" v="11280" actId="14100"/>
          <ac:spMkLst>
            <pc:docMk/>
            <pc:sldMk cId="134108250" sldId="317"/>
            <ac:spMk id="11" creationId="{8BEDC6FD-758A-4ED7-A2F1-11F5218A7D59}"/>
          </ac:spMkLst>
        </pc:spChg>
        <pc:picChg chg="add">
          <ac:chgData name="Christophe Lebrun" userId="303fc86cbab77272" providerId="LiveId" clId="{37EDD34E-BB28-490E-83DD-2D95C99A8243}" dt="2019-09-30T13:16:16.063" v="11194"/>
          <ac:picMkLst>
            <pc:docMk/>
            <pc:sldMk cId="134108250" sldId="317"/>
            <ac:picMk id="6" creationId="{16959B67-827F-45D8-9FBB-2E9AC0C551C6}"/>
          </ac:picMkLst>
        </pc:picChg>
        <pc:picChg chg="add mod">
          <ac:chgData name="Christophe Lebrun" userId="303fc86cbab77272" providerId="LiveId" clId="{37EDD34E-BB28-490E-83DD-2D95C99A8243}" dt="2019-09-30T13:20:10.414" v="11201" actId="14100"/>
          <ac:picMkLst>
            <pc:docMk/>
            <pc:sldMk cId="134108250" sldId="317"/>
            <ac:picMk id="8" creationId="{91B22C42-1848-423E-8928-09219194D37F}"/>
          </ac:picMkLst>
        </pc:picChg>
        <pc:picChg chg="add mod">
          <ac:chgData name="Christophe Lebrun" userId="303fc86cbab77272" providerId="LiveId" clId="{37EDD34E-BB28-490E-83DD-2D95C99A8243}" dt="2019-09-30T13:23:40.241" v="11271" actId="14100"/>
          <ac:picMkLst>
            <pc:docMk/>
            <pc:sldMk cId="134108250" sldId="317"/>
            <ac:picMk id="10" creationId="{BD97AFDA-8E00-4173-B551-C308B046F5B1}"/>
          </ac:picMkLst>
        </pc:picChg>
      </pc:sldChg>
      <pc:sldChg chg="addSp delSp modSp add">
        <pc:chgData name="Christophe Lebrun" userId="303fc86cbab77272" providerId="LiveId" clId="{37EDD34E-BB28-490E-83DD-2D95C99A8243}" dt="2019-09-30T13:45:53.499" v="12038" actId="1076"/>
        <pc:sldMkLst>
          <pc:docMk/>
          <pc:sldMk cId="657293728" sldId="318"/>
        </pc:sldMkLst>
        <pc:spChg chg="del mod">
          <ac:chgData name="Christophe Lebrun" userId="303fc86cbab77272" providerId="LiveId" clId="{37EDD34E-BB28-490E-83DD-2D95C99A8243}" dt="2019-09-30T13:39:40.876" v="11824" actId="478"/>
          <ac:spMkLst>
            <pc:docMk/>
            <pc:sldMk cId="657293728" sldId="318"/>
            <ac:spMk id="2" creationId="{34834BB8-D0FC-473F-B95C-213E75332668}"/>
          </ac:spMkLst>
        </pc:spChg>
        <pc:spChg chg="mod">
          <ac:chgData name="Christophe Lebrun" userId="303fc86cbab77272" providerId="LiveId" clId="{37EDD34E-BB28-490E-83DD-2D95C99A8243}" dt="2019-09-30T13:45:53.499" v="12038" actId="1076"/>
          <ac:spMkLst>
            <pc:docMk/>
            <pc:sldMk cId="657293728" sldId="318"/>
            <ac:spMk id="3" creationId="{5C5A5626-F2FF-4077-A3EE-A538BE528606}"/>
          </ac:spMkLst>
        </pc:spChg>
        <pc:spChg chg="add mod">
          <ac:chgData name="Christophe Lebrun" userId="303fc86cbab77272" providerId="LiveId" clId="{37EDD34E-BB28-490E-83DD-2D95C99A8243}" dt="2019-09-30T13:39:53.361" v="11864" actId="20577"/>
          <ac:spMkLst>
            <pc:docMk/>
            <pc:sldMk cId="657293728" sldId="318"/>
            <ac:spMk id="5" creationId="{74C9076C-6012-418D-A1A1-D630BADB7407}"/>
          </ac:spMkLst>
        </pc:spChg>
        <pc:picChg chg="add">
          <ac:chgData name="Christophe Lebrun" userId="303fc86cbab77272" providerId="LiveId" clId="{37EDD34E-BB28-490E-83DD-2D95C99A8243}" dt="2019-09-30T13:40:01.825" v="11865"/>
          <ac:picMkLst>
            <pc:docMk/>
            <pc:sldMk cId="657293728" sldId="318"/>
            <ac:picMk id="6" creationId="{C7DD0E2D-29E6-4BFE-AF83-60BA61E265F4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8" creationId="{9FAD7B44-D17E-46D5-A2EA-D9AE7DA79A8D}"/>
          </ac:picMkLst>
        </pc:picChg>
        <pc:picChg chg="add mod">
          <ac:chgData name="Christophe Lebrun" userId="303fc86cbab77272" providerId="LiveId" clId="{37EDD34E-BB28-490E-83DD-2D95C99A8243}" dt="2019-09-30T13:45:50.141" v="12037" actId="1076"/>
          <ac:picMkLst>
            <pc:docMk/>
            <pc:sldMk cId="657293728" sldId="318"/>
            <ac:picMk id="10" creationId="{26092477-1234-4FE1-9AB9-D5F8479E88CC}"/>
          </ac:picMkLst>
        </pc:picChg>
      </pc:sldChg>
      <pc:sldChg chg="addSp delSp modSp add del ord">
        <pc:chgData name="Christophe Lebrun" userId="303fc86cbab77272" providerId="LiveId" clId="{37EDD34E-BB28-490E-83DD-2D95C99A8243}" dt="2019-10-01T07:53:27.090" v="12927" actId="2696"/>
        <pc:sldMkLst>
          <pc:docMk/>
          <pc:sldMk cId="2298114310" sldId="319"/>
        </pc:sldMkLst>
        <pc:spChg chg="add mod">
          <ac:chgData name="Christophe Lebrun" userId="303fc86cbab77272" providerId="LiveId" clId="{37EDD34E-BB28-490E-83DD-2D95C99A8243}" dt="2019-10-01T07:52:39.954" v="12914"/>
          <ac:spMkLst>
            <pc:docMk/>
            <pc:sldMk cId="2298114310" sldId="319"/>
            <ac:spMk id="3" creationId="{CC95F0A9-59E6-4D5F-8DB5-8F9C8F962088}"/>
          </ac:spMkLst>
        </pc:spChg>
        <pc:spChg chg="del">
          <ac:chgData name="Christophe Lebrun" userId="303fc86cbab77272" providerId="LiveId" clId="{37EDD34E-BB28-490E-83DD-2D95C99A8243}" dt="2019-09-30T14:08:45.804" v="12126" actId="931"/>
          <ac:spMkLst>
            <pc:docMk/>
            <pc:sldMk cId="2298114310" sldId="319"/>
            <ac:spMk id="3" creationId="{DCD3990F-1023-4CCF-92C7-05F58CF88F21}"/>
          </ac:spMkLst>
        </pc:spChg>
        <pc:picChg chg="add del mod">
          <ac:chgData name="Christophe Lebrun" userId="303fc86cbab77272" providerId="LiveId" clId="{37EDD34E-BB28-490E-83DD-2D95C99A8243}" dt="2019-10-01T07:52:39.954" v="12914"/>
          <ac:picMkLst>
            <pc:docMk/>
            <pc:sldMk cId="2298114310" sldId="319"/>
            <ac:picMk id="6" creationId="{2A929297-43D5-468E-A367-792392A3C238}"/>
          </ac:picMkLst>
        </pc:picChg>
      </pc:sldChg>
      <pc:sldChg chg="modSp add del">
        <pc:chgData name="Christophe Lebrun" userId="303fc86cbab77272" providerId="LiveId" clId="{37EDD34E-BB28-490E-83DD-2D95C99A8243}" dt="2019-09-30T15:34:49.359" v="12291" actId="2696"/>
        <pc:sldMkLst>
          <pc:docMk/>
          <pc:sldMk cId="494796728" sldId="320"/>
        </pc:sldMkLst>
        <pc:spChg chg="mod">
          <ac:chgData name="Christophe Lebrun" userId="303fc86cbab77272" providerId="LiveId" clId="{37EDD34E-BB28-490E-83DD-2D95C99A8243}" dt="2019-09-30T14:11:54.371" v="12181"/>
          <ac:spMkLst>
            <pc:docMk/>
            <pc:sldMk cId="494796728" sldId="320"/>
            <ac:spMk id="3" creationId="{3A79F92C-3A2D-4A60-91BA-D1ECD34AFE29}"/>
          </ac:spMkLst>
        </pc:spChg>
      </pc:sldChg>
      <pc:sldChg chg="addSp delSp modSp add">
        <pc:chgData name="Christophe Lebrun" userId="303fc86cbab77272" providerId="LiveId" clId="{37EDD34E-BB28-490E-83DD-2D95C99A8243}" dt="2019-10-01T06:42:48.930" v="12663" actId="1076"/>
        <pc:sldMkLst>
          <pc:docMk/>
          <pc:sldMk cId="178204131" sldId="321"/>
        </pc:sldMkLst>
        <pc:spChg chg="mod">
          <ac:chgData name="Christophe Lebrun" userId="303fc86cbab77272" providerId="LiveId" clId="{37EDD34E-BB28-490E-83DD-2D95C99A8243}" dt="2019-09-30T18:39:53.895" v="12645" actId="20577"/>
          <ac:spMkLst>
            <pc:docMk/>
            <pc:sldMk cId="178204131" sldId="321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6:42:33.403" v="12659" actId="1076"/>
          <ac:spMkLst>
            <pc:docMk/>
            <pc:sldMk cId="178204131" sldId="321"/>
            <ac:spMk id="3" creationId="{46474F09-B1B9-454A-9F56-5CA66AE284CF}"/>
          </ac:spMkLst>
        </pc:spChg>
        <pc:picChg chg="add mod">
          <ac:chgData name="Christophe Lebrun" userId="303fc86cbab77272" providerId="LiveId" clId="{37EDD34E-BB28-490E-83DD-2D95C99A8243}" dt="2019-10-01T06:42:45.341" v="12662" actId="1076"/>
          <ac:picMkLst>
            <pc:docMk/>
            <pc:sldMk cId="178204131" sldId="321"/>
            <ac:picMk id="7" creationId="{5A388B28-DFFF-4778-A0B7-91EA8CBEE6B1}"/>
          </ac:picMkLst>
        </pc:picChg>
        <pc:picChg chg="del">
          <ac:chgData name="Christophe Lebrun" userId="303fc86cbab77272" providerId="LiveId" clId="{37EDD34E-BB28-490E-83DD-2D95C99A8243}" dt="2019-09-30T14:16:42.470" v="12250" actId="478"/>
          <ac:picMkLst>
            <pc:docMk/>
            <pc:sldMk cId="178204131" sldId="321"/>
            <ac:picMk id="7" creationId="{6511E35A-B147-4882-82F3-62C4F5AB28FA}"/>
          </ac:picMkLst>
        </pc:picChg>
        <pc:picChg chg="add mod">
          <ac:chgData name="Christophe Lebrun" userId="303fc86cbab77272" providerId="LiveId" clId="{37EDD34E-BB28-490E-83DD-2D95C99A8243}" dt="2019-10-01T06:42:48.930" v="12663" actId="1076"/>
          <ac:picMkLst>
            <pc:docMk/>
            <pc:sldMk cId="178204131" sldId="321"/>
            <ac:picMk id="8" creationId="{D862A36C-A75A-4F2A-9C6F-9F9230858229}"/>
          </ac:picMkLst>
        </pc:picChg>
      </pc:sldChg>
      <pc:sldChg chg="addSp delSp modSp add">
        <pc:chgData name="Christophe Lebrun" userId="303fc86cbab77272" providerId="LiveId" clId="{37EDD34E-BB28-490E-83DD-2D95C99A8243}" dt="2019-10-01T06:46:31.758" v="12673" actId="1076"/>
        <pc:sldMkLst>
          <pc:docMk/>
          <pc:sldMk cId="3142891673" sldId="322"/>
        </pc:sldMkLst>
        <pc:spChg chg="mod">
          <ac:chgData name="Christophe Lebrun" userId="303fc86cbab77272" providerId="LiveId" clId="{37EDD34E-BB28-490E-83DD-2D95C99A8243}" dt="2019-09-30T15:33:18.729" v="12289" actId="20577"/>
          <ac:spMkLst>
            <pc:docMk/>
            <pc:sldMk cId="3142891673" sldId="322"/>
            <ac:spMk id="2" creationId="{7850C025-007E-4FA0-BD5D-262373463563}"/>
          </ac:spMkLst>
        </pc:spChg>
        <pc:spChg chg="mod">
          <ac:chgData name="Christophe Lebrun" userId="303fc86cbab77272" providerId="LiveId" clId="{37EDD34E-BB28-490E-83DD-2D95C99A8243}" dt="2019-10-01T06:43:07.350" v="12665" actId="6549"/>
          <ac:spMkLst>
            <pc:docMk/>
            <pc:sldMk cId="3142891673" sldId="322"/>
            <ac:spMk id="3" creationId="{46474F09-B1B9-454A-9F56-5CA66AE284CF}"/>
          </ac:spMkLst>
        </pc:spChg>
        <pc:picChg chg="ord">
          <ac:chgData name="Christophe Lebrun" userId="303fc86cbab77272" providerId="LiveId" clId="{37EDD34E-BB28-490E-83DD-2D95C99A8243}" dt="2019-10-01T06:43:19.245" v="12667" actId="166"/>
          <ac:picMkLst>
            <pc:docMk/>
            <pc:sldMk cId="3142891673" sldId="322"/>
            <ac:picMk id="6" creationId="{1BF64F92-D380-4C2C-A95E-00C83DED083A}"/>
          </ac:picMkLst>
        </pc:picChg>
        <pc:picChg chg="add mod">
          <ac:chgData name="Christophe Lebrun" userId="303fc86cbab77272" providerId="LiveId" clId="{37EDD34E-BB28-490E-83DD-2D95C99A8243}" dt="2019-10-01T06:43:15.917" v="12666" actId="1076"/>
          <ac:picMkLst>
            <pc:docMk/>
            <pc:sldMk cId="3142891673" sldId="322"/>
            <ac:picMk id="7" creationId="{39CD8E7C-0C5F-4B03-AE3D-D3CE5A73DCFD}"/>
          </ac:picMkLst>
        </pc:picChg>
        <pc:picChg chg="add mod">
          <ac:chgData name="Christophe Lebrun" userId="303fc86cbab77272" providerId="LiveId" clId="{37EDD34E-BB28-490E-83DD-2D95C99A8243}" dt="2019-10-01T06:46:31.758" v="12673" actId="1076"/>
          <ac:picMkLst>
            <pc:docMk/>
            <pc:sldMk cId="3142891673" sldId="322"/>
            <ac:picMk id="8" creationId="{A4CCD3E7-C7ED-4842-83FC-3B36B8D0B2EF}"/>
          </ac:picMkLst>
        </pc:picChg>
        <pc:picChg chg="del">
          <ac:chgData name="Christophe Lebrun" userId="303fc86cbab77272" providerId="LiveId" clId="{37EDD34E-BB28-490E-83DD-2D95C99A8243}" dt="2019-09-30T14:19:30.170" v="12265" actId="478"/>
          <ac:picMkLst>
            <pc:docMk/>
            <pc:sldMk cId="3142891673" sldId="322"/>
            <ac:picMk id="8" creationId="{D862A36C-A75A-4F2A-9C6F-9F9230858229}"/>
          </ac:picMkLst>
        </pc:picChg>
      </pc:sldChg>
      <pc:sldChg chg="addSp delSp modSp add">
        <pc:chgData name="Christophe Lebrun" userId="303fc86cbab77272" providerId="LiveId" clId="{37EDD34E-BB28-490E-83DD-2D95C99A8243}" dt="2019-10-01T08:16:13.696" v="12933" actId="1076"/>
        <pc:sldMkLst>
          <pc:docMk/>
          <pc:sldMk cId="882150101" sldId="323"/>
        </pc:sldMkLst>
        <pc:spChg chg="del">
          <ac:chgData name="Christophe Lebrun" userId="303fc86cbab77272" providerId="LiveId" clId="{37EDD34E-BB28-490E-83DD-2D95C99A8243}" dt="2019-09-30T15:44:28.579" v="12570" actId="478"/>
          <ac:spMkLst>
            <pc:docMk/>
            <pc:sldMk cId="882150101" sldId="323"/>
            <ac:spMk id="2" creationId="{33EEB66D-2251-4C85-AB29-1E830B708038}"/>
          </ac:spMkLst>
        </pc:spChg>
        <pc:spChg chg="add del mod">
          <ac:chgData name="Christophe Lebrun" userId="303fc86cbab77272" providerId="LiveId" clId="{37EDD34E-BB28-490E-83DD-2D95C99A8243}" dt="2019-10-01T08:15:58.898" v="12929" actId="931"/>
          <ac:spMkLst>
            <pc:docMk/>
            <pc:sldMk cId="882150101" sldId="323"/>
            <ac:spMk id="3" creationId="{BBA0114F-1794-4B33-AEC5-53D808B2360C}"/>
          </ac:spMkLst>
        </pc:spChg>
        <pc:spChg chg="del">
          <ac:chgData name="Christophe Lebrun" userId="303fc86cbab77272" providerId="LiveId" clId="{37EDD34E-BB28-490E-83DD-2D95C99A8243}" dt="2019-09-30T15:44:13.049" v="12568"/>
          <ac:spMkLst>
            <pc:docMk/>
            <pc:sldMk cId="882150101" sldId="323"/>
            <ac:spMk id="3" creationId="{F09A7E1B-6E0A-4E16-9B31-AE656B53EFD3}"/>
          </ac:spMkLst>
        </pc:spChg>
        <pc:spChg chg="add">
          <ac:chgData name="Christophe Lebrun" userId="303fc86cbab77272" providerId="LiveId" clId="{37EDD34E-BB28-490E-83DD-2D95C99A8243}" dt="2019-09-30T15:44:26.554" v="12569"/>
          <ac:spMkLst>
            <pc:docMk/>
            <pc:sldMk cId="882150101" sldId="323"/>
            <ac:spMk id="6" creationId="{A458E7C4-9C03-4795-9C5C-BFD099A13409}"/>
          </ac:spMkLst>
        </pc:spChg>
        <pc:picChg chg="add del mod">
          <ac:chgData name="Christophe Lebrun" userId="303fc86cbab77272" providerId="LiveId" clId="{37EDD34E-BB28-490E-83DD-2D95C99A8243}" dt="2019-10-01T08:15:48.285" v="12928" actId="478"/>
          <ac:picMkLst>
            <pc:docMk/>
            <pc:sldMk cId="882150101" sldId="323"/>
            <ac:picMk id="5" creationId="{AE62395D-B839-4CE8-AED1-C8DEC322EF6B}"/>
          </ac:picMkLst>
        </pc:picChg>
        <pc:picChg chg="add">
          <ac:chgData name="Christophe Lebrun" userId="303fc86cbab77272" providerId="LiveId" clId="{37EDD34E-BB28-490E-83DD-2D95C99A8243}" dt="2019-09-30T15:44:33.208" v="12571"/>
          <ac:picMkLst>
            <pc:docMk/>
            <pc:sldMk cId="882150101" sldId="323"/>
            <ac:picMk id="7" creationId="{641F88B2-0389-4AD1-B5EF-9535C44D5832}"/>
          </ac:picMkLst>
        </pc:picChg>
        <pc:picChg chg="add mod">
          <ac:chgData name="Christophe Lebrun" userId="303fc86cbab77272" providerId="LiveId" clId="{37EDD34E-BB28-490E-83DD-2D95C99A8243}" dt="2019-10-01T08:16:13.696" v="12933" actId="1076"/>
          <ac:picMkLst>
            <pc:docMk/>
            <pc:sldMk cId="882150101" sldId="323"/>
            <ac:picMk id="9" creationId="{3A8AE95C-A620-414C-80EF-6C08206426CF}"/>
          </ac:picMkLst>
        </pc:picChg>
      </pc:sldChg>
      <pc:sldChg chg="addSp delSp modSp add ord">
        <pc:chgData name="Christophe Lebrun" userId="303fc86cbab77272" providerId="LiveId" clId="{37EDD34E-BB28-490E-83DD-2D95C99A8243}" dt="2019-10-01T07:52:29.600" v="12913"/>
        <pc:sldMkLst>
          <pc:docMk/>
          <pc:sldMk cId="3220162305" sldId="324"/>
        </pc:sldMkLst>
        <pc:spChg chg="del">
          <ac:chgData name="Christophe Lebrun" userId="303fc86cbab77272" providerId="LiveId" clId="{37EDD34E-BB28-490E-83DD-2D95C99A8243}" dt="2019-10-01T06:48:54.241" v="12750" actId="478"/>
          <ac:spMkLst>
            <pc:docMk/>
            <pc:sldMk cId="3220162305" sldId="324"/>
            <ac:spMk id="2" creationId="{4E52DA36-F2F9-4117-BA7A-AC70BCD73C4F}"/>
          </ac:spMkLst>
        </pc:spChg>
        <pc:spChg chg="del">
          <ac:chgData name="Christophe Lebrun" userId="303fc86cbab77272" providerId="LiveId" clId="{37EDD34E-BB28-490E-83DD-2D95C99A8243}" dt="2019-10-01T06:49:03.728" v="12752" actId="478"/>
          <ac:spMkLst>
            <pc:docMk/>
            <pc:sldMk cId="3220162305" sldId="324"/>
            <ac:spMk id="3" creationId="{A8E564E0-B333-4871-93A3-B688398346D9}"/>
          </ac:spMkLst>
        </pc:spChg>
        <pc:spChg chg="add mod">
          <ac:chgData name="Christophe Lebrun" userId="303fc86cbab77272" providerId="LiveId" clId="{37EDD34E-BB28-490E-83DD-2D95C99A8243}" dt="2019-10-01T06:48:50.778" v="12749" actId="20577"/>
          <ac:spMkLst>
            <pc:docMk/>
            <pc:sldMk cId="3220162305" sldId="324"/>
            <ac:spMk id="5" creationId="{52A39DEA-7F2B-43EB-9EE4-513F4E9F01DB}"/>
          </ac:spMkLst>
        </pc:spChg>
        <pc:picChg chg="add">
          <ac:chgData name="Christophe Lebrun" userId="303fc86cbab77272" providerId="LiveId" clId="{37EDD34E-BB28-490E-83DD-2D95C99A8243}" dt="2019-10-01T06:49:00.506" v="12751"/>
          <ac:picMkLst>
            <pc:docMk/>
            <pc:sldMk cId="3220162305" sldId="324"/>
            <ac:picMk id="6" creationId="{DF045751-6C63-4927-BDC5-49574D1034EF}"/>
          </ac:picMkLst>
        </pc:picChg>
        <pc:picChg chg="add mod">
          <ac:chgData name="Christophe Lebrun" userId="303fc86cbab77272" providerId="LiveId" clId="{37EDD34E-BB28-490E-83DD-2D95C99A8243}" dt="2019-10-01T06:55:10.691" v="12771" actId="1076"/>
          <ac:picMkLst>
            <pc:docMk/>
            <pc:sldMk cId="3220162305" sldId="324"/>
            <ac:picMk id="8" creationId="{EB6906B8-781B-4A8E-A1B2-A40CFF624A09}"/>
          </ac:picMkLst>
        </pc:picChg>
        <pc:picChg chg="add mod">
          <ac:chgData name="Christophe Lebrun" userId="303fc86cbab77272" providerId="LiveId" clId="{37EDD34E-BB28-490E-83DD-2D95C99A8243}" dt="2019-10-01T06:55:28.444" v="12774" actId="1076"/>
          <ac:picMkLst>
            <pc:docMk/>
            <pc:sldMk cId="3220162305" sldId="324"/>
            <ac:picMk id="10" creationId="{CEC39955-6F1E-4D86-A05C-869D9E2BEF08}"/>
          </ac:picMkLst>
        </pc:picChg>
        <pc:picChg chg="add mod">
          <ac:chgData name="Christophe Lebrun" userId="303fc86cbab77272" providerId="LiveId" clId="{37EDD34E-BB28-490E-83DD-2D95C99A8243}" dt="2019-10-01T06:55:20.827" v="12773" actId="1076"/>
          <ac:picMkLst>
            <pc:docMk/>
            <pc:sldMk cId="3220162305" sldId="324"/>
            <ac:picMk id="12" creationId="{BBACA805-D852-4373-A5BA-6048FA252D32}"/>
          </ac:picMkLst>
        </pc:picChg>
      </pc:sldChg>
      <pc:sldChg chg="addSp delSp modSp add">
        <pc:chgData name="Christophe Lebrun" userId="303fc86cbab77272" providerId="LiveId" clId="{37EDD34E-BB28-490E-83DD-2D95C99A8243}" dt="2019-10-01T07:51:54.797" v="12912"/>
        <pc:sldMkLst>
          <pc:docMk/>
          <pc:sldMk cId="3327313708" sldId="325"/>
        </pc:sldMkLst>
        <pc:spChg chg="del">
          <ac:chgData name="Christophe Lebrun" userId="303fc86cbab77272" providerId="LiveId" clId="{37EDD34E-BB28-490E-83DD-2D95C99A8243}" dt="2019-10-01T07:13:08.142" v="12794" actId="478"/>
          <ac:spMkLst>
            <pc:docMk/>
            <pc:sldMk cId="3327313708" sldId="325"/>
            <ac:spMk id="2" creationId="{C3440232-AED0-4067-8EB3-D52C24E2CA52}"/>
          </ac:spMkLst>
        </pc:spChg>
        <pc:spChg chg="del">
          <ac:chgData name="Christophe Lebrun" userId="303fc86cbab77272" providerId="LiveId" clId="{37EDD34E-BB28-490E-83DD-2D95C99A8243}" dt="2019-10-01T06:58:45.411" v="12777" actId="931"/>
          <ac:spMkLst>
            <pc:docMk/>
            <pc:sldMk cId="3327313708" sldId="325"/>
            <ac:spMk id="3" creationId="{F0D445BD-F645-4668-AEE9-232C0DF1BBA6}"/>
          </ac:spMkLst>
        </pc:spChg>
        <pc:spChg chg="add">
          <ac:chgData name="Christophe Lebrun" userId="303fc86cbab77272" providerId="LiveId" clId="{37EDD34E-BB28-490E-83DD-2D95C99A8243}" dt="2019-10-01T07:51:54.797" v="12912"/>
          <ac:spMkLst>
            <pc:docMk/>
            <pc:sldMk cId="3327313708" sldId="325"/>
            <ac:spMk id="14" creationId="{CCB80EE2-037C-429D-8060-B9F9BE1415F2}"/>
          </ac:spMkLst>
        </pc:spChg>
        <pc:picChg chg="add mod">
          <ac:chgData name="Christophe Lebrun" userId="303fc86cbab77272" providerId="LiveId" clId="{37EDD34E-BB28-490E-83DD-2D95C99A8243}" dt="2019-10-01T07:13:27.816" v="12799" actId="1076"/>
          <ac:picMkLst>
            <pc:docMk/>
            <pc:sldMk cId="3327313708" sldId="325"/>
            <ac:picMk id="6" creationId="{0533FC54-E96C-4998-A857-CFA6C6E5A5AA}"/>
          </ac:picMkLst>
        </pc:picChg>
        <pc:picChg chg="add mod">
          <ac:chgData name="Christophe Lebrun" userId="303fc86cbab77272" providerId="LiveId" clId="{37EDD34E-BB28-490E-83DD-2D95C99A8243}" dt="2019-10-01T07:13:35.676" v="12802" actId="1076"/>
          <ac:picMkLst>
            <pc:docMk/>
            <pc:sldMk cId="3327313708" sldId="325"/>
            <ac:picMk id="8" creationId="{95DDFD5E-4467-494B-A2E2-C8F06585AD75}"/>
          </ac:picMkLst>
        </pc:picChg>
        <pc:picChg chg="add mod">
          <ac:chgData name="Christophe Lebrun" userId="303fc86cbab77272" providerId="LiveId" clId="{37EDD34E-BB28-490E-83DD-2D95C99A8243}" dt="2019-10-01T07:13:29.228" v="12800" actId="1076"/>
          <ac:picMkLst>
            <pc:docMk/>
            <pc:sldMk cId="3327313708" sldId="325"/>
            <ac:picMk id="10" creationId="{5CC15D0A-49A2-41AE-A32A-FC575B75F877}"/>
          </ac:picMkLst>
        </pc:picChg>
        <pc:picChg chg="add">
          <ac:chgData name="Christophe Lebrun" userId="303fc86cbab77272" providerId="LiveId" clId="{37EDD34E-BB28-490E-83DD-2D95C99A8243}" dt="2019-10-01T07:22:48.003" v="12908"/>
          <ac:picMkLst>
            <pc:docMk/>
            <pc:sldMk cId="3327313708" sldId="325"/>
            <ac:picMk id="11" creationId="{68352599-39DF-45ED-8DEE-A4F72FE1B6AD}"/>
          </ac:picMkLst>
        </pc:picChg>
        <pc:picChg chg="add mod">
          <ac:chgData name="Christophe Lebrun" userId="303fc86cbab77272" providerId="LiveId" clId="{37EDD34E-BB28-490E-83DD-2D95C99A8243}" dt="2019-10-01T07:51:43.202" v="12911" actId="1076"/>
          <ac:picMkLst>
            <pc:docMk/>
            <pc:sldMk cId="3327313708" sldId="325"/>
            <ac:picMk id="13" creationId="{95D81B3D-5069-4054-A889-4A1F52A452E8}"/>
          </ac:picMkLst>
        </pc:picChg>
      </pc:sldChg>
      <pc:sldChg chg="addSp delSp modSp add ord">
        <pc:chgData name="Christophe Lebrun" userId="303fc86cbab77272" providerId="LiveId" clId="{37EDD34E-BB28-490E-83DD-2D95C99A8243}" dt="2019-10-01T13:12:36.989" v="13054"/>
        <pc:sldMkLst>
          <pc:docMk/>
          <pc:sldMk cId="160827760" sldId="326"/>
        </pc:sldMkLst>
        <pc:spChg chg="del">
          <ac:chgData name="Christophe Lebrun" userId="303fc86cbab77272" providerId="LiveId" clId="{37EDD34E-BB28-490E-83DD-2D95C99A8243}" dt="2019-10-01T10:01:35.156" v="12936" actId="478"/>
          <ac:spMkLst>
            <pc:docMk/>
            <pc:sldMk cId="160827760" sldId="326"/>
            <ac:spMk id="2" creationId="{C8FC30ED-19F6-47DC-BF9F-9BD3C35D906C}"/>
          </ac:spMkLst>
        </pc:spChg>
        <pc:spChg chg="del">
          <ac:chgData name="Christophe Lebrun" userId="303fc86cbab77272" providerId="LiveId" clId="{37EDD34E-BB28-490E-83DD-2D95C99A8243}" dt="2019-10-01T10:05:29.752" v="12938" actId="478"/>
          <ac:spMkLst>
            <pc:docMk/>
            <pc:sldMk cId="160827760" sldId="326"/>
            <ac:spMk id="3" creationId="{BEF6F07D-7EAA-4CDA-9A41-D9E8F5A2641E}"/>
          </ac:spMkLst>
        </pc:spChg>
        <pc:spChg chg="add">
          <ac:chgData name="Christophe Lebrun" userId="303fc86cbab77272" providerId="LiveId" clId="{37EDD34E-BB28-490E-83DD-2D95C99A8243}" dt="2019-10-01T10:01:32.169" v="12935"/>
          <ac:spMkLst>
            <pc:docMk/>
            <pc:sldMk cId="160827760" sldId="326"/>
            <ac:spMk id="5" creationId="{BE9BBA13-8DF1-4C52-9659-AB5EDEEC6D85}"/>
          </ac:spMkLst>
        </pc:spChg>
        <pc:picChg chg="add">
          <ac:chgData name="Christophe Lebrun" userId="303fc86cbab77272" providerId="LiveId" clId="{37EDD34E-BB28-490E-83DD-2D95C99A8243}" dt="2019-10-01T10:01:40.768" v="12937"/>
          <ac:picMkLst>
            <pc:docMk/>
            <pc:sldMk cId="160827760" sldId="326"/>
            <ac:picMk id="6" creationId="{9DE618DE-0BAF-4206-97E9-9C87A7DCADF0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8" creationId="{A0864FCE-918B-44E2-82AF-95D4D01B7483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10" creationId="{4BF26054-1F91-426F-A956-529FC78DF81C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12" creationId="{FAA55019-A5D7-423A-B301-11A593B6083D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14" creationId="{609F438B-0233-4F7B-9E77-5E0A8FECEC8A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16" creationId="{CA2E7BF2-12E9-46E8-A7CE-A2219A2AE8EA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18" creationId="{FFA6D4AF-CCAE-4F81-92BD-E5266CA536A8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20" creationId="{FD0409BC-A27B-4160-B345-B9933BB53593}"/>
          </ac:picMkLst>
        </pc:picChg>
        <pc:picChg chg="add mod">
          <ac:chgData name="Christophe Lebrun" userId="303fc86cbab77272" providerId="LiveId" clId="{37EDD34E-BB28-490E-83DD-2D95C99A8243}" dt="2019-10-01T10:09:13.509" v="12975" actId="1076"/>
          <ac:picMkLst>
            <pc:docMk/>
            <pc:sldMk cId="160827760" sldId="326"/>
            <ac:picMk id="22" creationId="{A9275B62-2482-4A7B-8D65-F757707CCD4A}"/>
          </ac:picMkLst>
        </pc:picChg>
      </pc:sldChg>
      <pc:sldChg chg="addSp delSp modSp add">
        <pc:chgData name="Christophe Lebrun" userId="303fc86cbab77272" providerId="LiveId" clId="{37EDD34E-BB28-490E-83DD-2D95C99A8243}" dt="2019-10-01T13:20:21.889" v="13381" actId="1076"/>
        <pc:sldMkLst>
          <pc:docMk/>
          <pc:sldMk cId="1721976659" sldId="327"/>
        </pc:sldMkLst>
        <pc:spChg chg="del">
          <ac:chgData name="Christophe Lebrun" userId="303fc86cbab77272" providerId="LiveId" clId="{37EDD34E-BB28-490E-83DD-2D95C99A8243}" dt="2019-10-01T13:13:40.199" v="13058" actId="478"/>
          <ac:spMkLst>
            <pc:docMk/>
            <pc:sldMk cId="1721976659" sldId="327"/>
            <ac:spMk id="2" creationId="{889BF172-4A2C-4C08-B9B3-128C51415787}"/>
          </ac:spMkLst>
        </pc:spChg>
        <pc:spChg chg="del">
          <ac:chgData name="Christophe Lebrun" userId="303fc86cbab77272" providerId="LiveId" clId="{37EDD34E-BB28-490E-83DD-2D95C99A8243}" dt="2019-10-01T13:15:22.369" v="13060" actId="931"/>
          <ac:spMkLst>
            <pc:docMk/>
            <pc:sldMk cId="1721976659" sldId="327"/>
            <ac:spMk id="3" creationId="{172C61FD-A775-4D6E-8956-536C00DA9966}"/>
          </ac:spMkLst>
        </pc:spChg>
        <pc:spChg chg="add">
          <ac:chgData name="Christophe Lebrun" userId="303fc86cbab77272" providerId="LiveId" clId="{37EDD34E-BB28-490E-83DD-2D95C99A8243}" dt="2019-10-01T13:13:35.829" v="13057"/>
          <ac:spMkLst>
            <pc:docMk/>
            <pc:sldMk cId="1721976659" sldId="327"/>
            <ac:spMk id="5" creationId="{A6944A6D-790B-49E2-937B-1E0A42CB1B68}"/>
          </ac:spMkLst>
        </pc:spChg>
        <pc:spChg chg="add mod">
          <ac:chgData name="Christophe Lebrun" userId="303fc86cbab77272" providerId="LiveId" clId="{37EDD34E-BB28-490E-83DD-2D95C99A8243}" dt="2019-10-01T13:20:14.289" v="13379" actId="1076"/>
          <ac:spMkLst>
            <pc:docMk/>
            <pc:sldMk cId="1721976659" sldId="327"/>
            <ac:spMk id="9" creationId="{AFAB9119-A96F-424C-AA4F-4BD074B9425A}"/>
          </ac:spMkLst>
        </pc:spChg>
        <pc:spChg chg="add mod">
          <ac:chgData name="Christophe Lebrun" userId="303fc86cbab77272" providerId="LiveId" clId="{37EDD34E-BB28-490E-83DD-2D95C99A8243}" dt="2019-10-01T13:17:41.010" v="13121" actId="1076"/>
          <ac:spMkLst>
            <pc:docMk/>
            <pc:sldMk cId="1721976659" sldId="327"/>
            <ac:spMk id="11" creationId="{E7C7CDAF-A281-4924-9D86-D020C26EB2C3}"/>
          </ac:spMkLst>
        </pc:spChg>
        <pc:picChg chg="add">
          <ac:chgData name="Christophe Lebrun" userId="303fc86cbab77272" providerId="LiveId" clId="{37EDD34E-BB28-490E-83DD-2D95C99A8243}" dt="2019-10-01T13:13:45.649" v="13059"/>
          <ac:picMkLst>
            <pc:docMk/>
            <pc:sldMk cId="1721976659" sldId="327"/>
            <ac:picMk id="6" creationId="{84164152-B429-46DB-9927-47E19D08ABB8}"/>
          </ac:picMkLst>
        </pc:picChg>
        <pc:picChg chg="add mod">
          <ac:chgData name="Christophe Lebrun" userId="303fc86cbab77272" providerId="LiveId" clId="{37EDD34E-BB28-490E-83DD-2D95C99A8243}" dt="2019-10-01T13:20:21.889" v="13381" actId="1076"/>
          <ac:picMkLst>
            <pc:docMk/>
            <pc:sldMk cId="1721976659" sldId="327"/>
            <ac:picMk id="8" creationId="{8E05B53F-6EBA-42B8-BDFD-1CA98B160DD8}"/>
          </ac:picMkLst>
        </pc:picChg>
        <pc:picChg chg="add mod">
          <ac:chgData name="Christophe Lebrun" userId="303fc86cbab77272" providerId="LiveId" clId="{37EDD34E-BB28-490E-83DD-2D95C99A8243}" dt="2019-10-01T13:20:17.879" v="13380" actId="1076"/>
          <ac:picMkLst>
            <pc:docMk/>
            <pc:sldMk cId="1721976659" sldId="327"/>
            <ac:picMk id="10" creationId="{F8B6C91F-E1B0-48DB-B8A3-32AFED03B72D}"/>
          </ac:picMkLst>
        </pc:picChg>
      </pc:sldChg>
    </pc:docChg>
  </pc:docChgLst>
  <pc:docChgLst>
    <pc:chgData name="Christophe Lebrun" userId="303fc86cbab77272" providerId="LiveId" clId="{A4B10A2C-AC96-4C3D-BA25-8EF5DF9CDB4E}"/>
    <pc:docChg chg="undo custSel addSld delSld modSld sldOrd">
      <pc:chgData name="Christophe Lebrun" userId="303fc86cbab77272" providerId="LiveId" clId="{A4B10A2C-AC96-4C3D-BA25-8EF5DF9CDB4E}" dt="2019-08-02T14:26:29.436" v="3687" actId="113"/>
      <pc:docMkLst>
        <pc:docMk/>
      </pc:docMkLst>
      <pc:sldChg chg="addSp delSp modSp">
        <pc:chgData name="Christophe Lebrun" userId="303fc86cbab77272" providerId="LiveId" clId="{A4B10A2C-AC96-4C3D-BA25-8EF5DF9CDB4E}" dt="2019-08-01T08:47:25.057" v="2373"/>
        <pc:sldMkLst>
          <pc:docMk/>
          <pc:sldMk cId="1510174254" sldId="257"/>
        </pc:sldMkLst>
        <pc:spChg chg="del">
          <ac:chgData name="Christophe Lebrun" userId="303fc86cbab77272" providerId="LiveId" clId="{A4B10A2C-AC96-4C3D-BA25-8EF5DF9CDB4E}" dt="2019-08-01T08:47:23.448" v="2372" actId="478"/>
          <ac:spMkLst>
            <pc:docMk/>
            <pc:sldMk cId="1510174254" sldId="257"/>
            <ac:spMk id="5" creationId="{FF6AA46B-03BB-4CE9-8429-8B8E39E26B60}"/>
          </ac:spMkLst>
        </pc:spChg>
        <pc:spChg chg="add">
          <ac:chgData name="Christophe Lebrun" userId="303fc86cbab77272" providerId="LiveId" clId="{A4B10A2C-AC96-4C3D-BA25-8EF5DF9CDB4E}" dt="2019-08-01T08:47:25.057" v="2373"/>
          <ac:spMkLst>
            <pc:docMk/>
            <pc:sldMk cId="1510174254" sldId="257"/>
            <ac:spMk id="6" creationId="{2F10977A-4C16-4D01-AC77-DA41EC3976E0}"/>
          </ac:spMkLst>
        </pc:spChg>
        <pc:picChg chg="add mod">
          <ac:chgData name="Christophe Lebrun" userId="303fc86cbab77272" providerId="LiveId" clId="{A4B10A2C-AC96-4C3D-BA25-8EF5DF9CDB4E}" dt="2019-07-23T09:49:07.886" v="220" actId="1076"/>
          <ac:picMkLst>
            <pc:docMk/>
            <pc:sldMk cId="1510174254" sldId="257"/>
            <ac:picMk id="4" creationId="{7A7D343E-ABA7-4BAA-A824-BAEDDE707490}"/>
          </ac:picMkLst>
        </pc:picChg>
      </pc:sldChg>
      <pc:sldChg chg="addSp delSp modSp">
        <pc:chgData name="Christophe Lebrun" userId="303fc86cbab77272" providerId="LiveId" clId="{A4B10A2C-AC96-4C3D-BA25-8EF5DF9CDB4E}" dt="2019-08-01T08:48:18.871" v="2382" actId="478"/>
        <pc:sldMkLst>
          <pc:docMk/>
          <pc:sldMk cId="3375476623" sldId="262"/>
        </pc:sldMkLst>
        <pc:spChg chg="mod">
          <ac:chgData name="Christophe Lebrun" userId="303fc86cbab77272" providerId="LiveId" clId="{A4B10A2C-AC96-4C3D-BA25-8EF5DF9CDB4E}" dt="2019-07-23T10:22:19.964" v="739" actId="1076"/>
          <ac:spMkLst>
            <pc:docMk/>
            <pc:sldMk cId="3375476623" sldId="262"/>
            <ac:spMk id="2" creationId="{964011A4-8F80-4EB8-891E-8BB51852960E}"/>
          </ac:spMkLst>
        </pc:spChg>
        <pc:spChg chg="del mod">
          <ac:chgData name="Christophe Lebrun" userId="303fc86cbab77272" providerId="LiveId" clId="{A4B10A2C-AC96-4C3D-BA25-8EF5DF9CDB4E}" dt="2019-08-01T08:48:18.871" v="2382" actId="478"/>
          <ac:spMkLst>
            <pc:docMk/>
            <pc:sldMk cId="3375476623" sldId="262"/>
            <ac:spMk id="3" creationId="{57FC146F-313B-4AF6-A78D-00020B714D99}"/>
          </ac:spMkLst>
        </pc:spChg>
        <pc:spChg chg="del">
          <ac:chgData name="Christophe Lebrun" userId="303fc86cbab77272" providerId="LiveId" clId="{A4B10A2C-AC96-4C3D-BA25-8EF5DF9CDB4E}" dt="2019-07-23T09:49:23.726" v="225" actId="478"/>
          <ac:spMkLst>
            <pc:docMk/>
            <pc:sldMk cId="3375476623" sldId="262"/>
            <ac:spMk id="3" creationId="{8FFAA1DA-ABB7-4B94-BF58-51C2D6C3564F}"/>
          </ac:spMkLst>
        </pc:spChg>
        <pc:spChg chg="add">
          <ac:chgData name="Christophe Lebrun" userId="303fc86cbab77272" providerId="LiveId" clId="{A4B10A2C-AC96-4C3D-BA25-8EF5DF9CDB4E}" dt="2019-08-01T08:48:15.934" v="2381"/>
          <ac:spMkLst>
            <pc:docMk/>
            <pc:sldMk cId="3375476623" sldId="262"/>
            <ac:spMk id="5" creationId="{75B687DA-E829-4436-98F8-FF693735BCC6}"/>
          </ac:spMkLst>
        </pc:spChg>
        <pc:picChg chg="add">
          <ac:chgData name="Christophe Lebrun" userId="303fc86cbab77272" providerId="LiveId" clId="{A4B10A2C-AC96-4C3D-BA25-8EF5DF9CDB4E}" dt="2019-07-23T09:49:20.398" v="224"/>
          <ac:picMkLst>
            <pc:docMk/>
            <pc:sldMk cId="3375476623" sldId="262"/>
            <ac:picMk id="4" creationId="{9CBF5E3F-BCB8-4359-8676-70D1B51D1662}"/>
          </ac:picMkLst>
        </pc:picChg>
        <pc:picChg chg="add del">
          <ac:chgData name="Christophe Lebrun" userId="303fc86cbab77272" providerId="LiveId" clId="{A4B10A2C-AC96-4C3D-BA25-8EF5DF9CDB4E}" dt="2019-07-23T13:08:38.987" v="1536"/>
          <ac:picMkLst>
            <pc:docMk/>
            <pc:sldMk cId="3375476623" sldId="262"/>
            <ac:picMk id="5" creationId="{DB8FA106-BB27-43F9-833A-AB591CF4161B}"/>
          </ac:picMkLst>
        </pc:picChg>
      </pc:sldChg>
      <pc:sldChg chg="addSp delSp modSp">
        <pc:chgData name="Christophe Lebrun" userId="303fc86cbab77272" providerId="LiveId" clId="{A4B10A2C-AC96-4C3D-BA25-8EF5DF9CDB4E}" dt="2019-08-01T09:30:04.897" v="2409" actId="1076"/>
        <pc:sldMkLst>
          <pc:docMk/>
          <pc:sldMk cId="3031979299" sldId="267"/>
        </pc:sldMkLst>
        <pc:spChg chg="mod">
          <ac:chgData name="Christophe Lebrun" userId="303fc86cbab77272" providerId="LiveId" clId="{A4B10A2C-AC96-4C3D-BA25-8EF5DF9CDB4E}" dt="2019-08-01T09:30:04.897" v="2409" actId="1076"/>
          <ac:spMkLst>
            <pc:docMk/>
            <pc:sldMk cId="3031979299" sldId="267"/>
            <ac:spMk id="2" creationId="{96885828-B058-4F14-80D3-515FB1B2EA26}"/>
          </ac:spMkLst>
        </pc:spChg>
        <pc:spChg chg="del">
          <ac:chgData name="Christophe Lebrun" userId="303fc86cbab77272" providerId="LiveId" clId="{A4B10A2C-AC96-4C3D-BA25-8EF5DF9CDB4E}" dt="2019-08-01T08:46:45.240" v="2364" actId="478"/>
          <ac:spMkLst>
            <pc:docMk/>
            <pc:sldMk cId="3031979299" sldId="267"/>
            <ac:spMk id="5" creationId="{34FD805E-EF0A-49BE-9763-1613616FA117}"/>
          </ac:spMkLst>
        </pc:spChg>
        <pc:spChg chg="add">
          <ac:chgData name="Christophe Lebrun" userId="303fc86cbab77272" providerId="LiveId" clId="{A4B10A2C-AC96-4C3D-BA25-8EF5DF9CDB4E}" dt="2019-08-01T08:46:47.115" v="2365"/>
          <ac:spMkLst>
            <pc:docMk/>
            <pc:sldMk cId="3031979299" sldId="267"/>
            <ac:spMk id="7" creationId="{8606EA2F-E9B4-4C87-83C3-46F31FE9182D}"/>
          </ac:spMkLst>
        </pc:spChg>
        <pc:picChg chg="add">
          <ac:chgData name="Christophe Lebrun" userId="303fc86cbab77272" providerId="LiveId" clId="{A4B10A2C-AC96-4C3D-BA25-8EF5DF9CDB4E}" dt="2019-07-23T09:49:13.369" v="221"/>
          <ac:picMkLst>
            <pc:docMk/>
            <pc:sldMk cId="3031979299" sldId="267"/>
            <ac:picMk id="4" creationId="{28EC06FB-BF48-4CD2-A6E6-66BE8363898D}"/>
          </ac:picMkLst>
        </pc:picChg>
        <pc:picChg chg="add del mod">
          <ac:chgData name="Christophe Lebrun" userId="303fc86cbab77272" providerId="LiveId" clId="{A4B10A2C-AC96-4C3D-BA25-8EF5DF9CDB4E}" dt="2019-07-23T09:52:46.727" v="246" actId="478"/>
          <ac:picMkLst>
            <pc:docMk/>
            <pc:sldMk cId="3031979299" sldId="267"/>
            <ac:picMk id="5" creationId="{A1595BF8-28DC-4137-840D-2379FE5F7BD8}"/>
          </ac:picMkLst>
        </pc:picChg>
        <pc:picChg chg="add">
          <ac:chgData name="Christophe Lebrun" userId="303fc86cbab77272" providerId="LiveId" clId="{A4B10A2C-AC96-4C3D-BA25-8EF5DF9CDB4E}" dt="2019-07-23T09:52:45.383" v="245"/>
          <ac:picMkLst>
            <pc:docMk/>
            <pc:sldMk cId="3031979299" sldId="267"/>
            <ac:picMk id="6" creationId="{1153AC97-1F0F-4DCC-9CF8-A5C9BD953179}"/>
          </ac:picMkLst>
        </pc:picChg>
      </pc:sldChg>
      <pc:sldChg chg="addSp delSp modSp ord">
        <pc:chgData name="Christophe Lebrun" userId="303fc86cbab77272" providerId="LiveId" clId="{A4B10A2C-AC96-4C3D-BA25-8EF5DF9CDB4E}" dt="2019-08-01T08:47:43.041" v="2377"/>
        <pc:sldMkLst>
          <pc:docMk/>
          <pc:sldMk cId="3576308320" sldId="271"/>
        </pc:sldMkLst>
        <pc:spChg chg="mod">
          <ac:chgData name="Christophe Lebrun" userId="303fc86cbab77272" providerId="LiveId" clId="{A4B10A2C-AC96-4C3D-BA25-8EF5DF9CDB4E}" dt="2019-07-23T09:55:20.231" v="268" actId="20577"/>
          <ac:spMkLst>
            <pc:docMk/>
            <pc:sldMk cId="3576308320" sldId="271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7-23T10:00:28.218" v="367" actId="207"/>
          <ac:spMkLst>
            <pc:docMk/>
            <pc:sldMk cId="3576308320" sldId="271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41.166" v="2376" actId="478"/>
          <ac:spMkLst>
            <pc:docMk/>
            <pc:sldMk cId="3576308320" sldId="271"/>
            <ac:spMk id="5" creationId="{F5A364DD-1A1C-44EF-B7D3-B3FA83AEF59F}"/>
          </ac:spMkLst>
        </pc:spChg>
        <pc:spChg chg="add">
          <ac:chgData name="Christophe Lebrun" userId="303fc86cbab77272" providerId="LiveId" clId="{A4B10A2C-AC96-4C3D-BA25-8EF5DF9CDB4E}" dt="2019-08-01T08:47:43.041" v="2377"/>
          <ac:spMkLst>
            <pc:docMk/>
            <pc:sldMk cId="3576308320" sldId="271"/>
            <ac:spMk id="6" creationId="{76442820-B957-4E3F-837C-4D0E995BC418}"/>
          </ac:spMkLst>
        </pc:spChg>
        <pc:picChg chg="add mod">
          <ac:chgData name="Christophe Lebrun" userId="303fc86cbab77272" providerId="LiveId" clId="{A4B10A2C-AC96-4C3D-BA25-8EF5DF9CDB4E}" dt="2019-07-23T09:56:46.319" v="286" actId="1076"/>
          <ac:picMkLst>
            <pc:docMk/>
            <pc:sldMk cId="3576308320" sldId="271"/>
            <ac:picMk id="4" creationId="{336CFBE4-1E27-434B-B0F9-E5E92EB73C3A}"/>
          </ac:picMkLst>
        </pc:picChg>
      </pc:sldChg>
      <pc:sldChg chg="delSp modSp add">
        <pc:chgData name="Christophe Lebrun" userId="303fc86cbab77272" providerId="LiveId" clId="{A4B10A2C-AC96-4C3D-BA25-8EF5DF9CDB4E}" dt="2019-08-01T08:47:48.477" v="2378" actId="478"/>
        <pc:sldMkLst>
          <pc:docMk/>
          <pc:sldMk cId="4251976526" sldId="272"/>
        </pc:sldMkLst>
        <pc:spChg chg="mod">
          <ac:chgData name="Christophe Lebrun" userId="303fc86cbab77272" providerId="LiveId" clId="{A4B10A2C-AC96-4C3D-BA25-8EF5DF9CDB4E}" dt="2019-07-23T09:40:05.281" v="10" actId="20577"/>
          <ac:spMkLst>
            <pc:docMk/>
            <pc:sldMk cId="4251976526" sldId="272"/>
            <ac:spMk id="2" creationId="{6E84EF98-294B-45BE-A755-5FE2EA5C9B5F}"/>
          </ac:spMkLst>
        </pc:spChg>
        <pc:spChg chg="mod">
          <ac:chgData name="Christophe Lebrun" userId="303fc86cbab77272" providerId="LiveId" clId="{A4B10A2C-AC96-4C3D-BA25-8EF5DF9CDB4E}" dt="2019-07-31T17:07:20.817" v="2326" actId="108"/>
          <ac:spMkLst>
            <pc:docMk/>
            <pc:sldMk cId="4251976526" sldId="272"/>
            <ac:spMk id="3" creationId="{34D75187-D88F-4F53-B18A-EE11258D12A0}"/>
          </ac:spMkLst>
        </pc:spChg>
        <pc:spChg chg="mod">
          <ac:chgData name="Christophe Lebrun" userId="303fc86cbab77272" providerId="LiveId" clId="{A4B10A2C-AC96-4C3D-BA25-8EF5DF9CDB4E}" dt="2019-07-23T09:48:05.726" v="216" actId="114"/>
          <ac:spMkLst>
            <pc:docMk/>
            <pc:sldMk cId="4251976526" sldId="272"/>
            <ac:spMk id="4" creationId="{9C646D9E-13BE-45F2-B603-936E1E00092D}"/>
          </ac:spMkLst>
        </pc:spChg>
        <pc:spChg chg="mod">
          <ac:chgData name="Christophe Lebrun" userId="303fc86cbab77272" providerId="LiveId" clId="{A4B10A2C-AC96-4C3D-BA25-8EF5DF9CDB4E}" dt="2019-07-31T17:07:44.968" v="2334" actId="20577"/>
          <ac:spMkLst>
            <pc:docMk/>
            <pc:sldMk cId="4251976526" sldId="272"/>
            <ac:spMk id="6" creationId="{968DD6B4-A058-473F-99B6-FECCF66B654A}"/>
          </ac:spMkLst>
        </pc:spChg>
        <pc:spChg chg="del">
          <ac:chgData name="Christophe Lebrun" userId="303fc86cbab77272" providerId="LiveId" clId="{A4B10A2C-AC96-4C3D-BA25-8EF5DF9CDB4E}" dt="2019-08-01T08:47:48.477" v="2378" actId="478"/>
          <ac:spMkLst>
            <pc:docMk/>
            <pc:sldMk cId="4251976526" sldId="272"/>
            <ac:spMk id="7" creationId="{CE8A075B-468F-454E-AB43-A9C8CAD22EF7}"/>
          </ac:spMkLst>
        </pc:spChg>
      </pc:sldChg>
      <pc:sldChg chg="addSp delSp modSp add">
        <pc:chgData name="Christophe Lebrun" userId="303fc86cbab77272" providerId="LiveId" clId="{A4B10A2C-AC96-4C3D-BA25-8EF5DF9CDB4E}" dt="2019-08-01T08:47:31.637" v="2375"/>
        <pc:sldMkLst>
          <pc:docMk/>
          <pc:sldMk cId="3271512906" sldId="273"/>
        </pc:sldMkLst>
        <pc:spChg chg="mod">
          <ac:chgData name="Christophe Lebrun" userId="303fc86cbab77272" providerId="LiveId" clId="{A4B10A2C-AC96-4C3D-BA25-8EF5DF9CDB4E}" dt="2019-07-23T09:47:49.948" v="213" actId="1076"/>
          <ac:spMkLst>
            <pc:docMk/>
            <pc:sldMk cId="3271512906" sldId="273"/>
            <ac:spMk id="2" creationId="{5C9D7F57-BB6B-47B6-9F61-CC67E6CC5B5B}"/>
          </ac:spMkLst>
        </pc:spChg>
        <pc:spChg chg="mod">
          <ac:chgData name="Christophe Lebrun" userId="303fc86cbab77272" providerId="LiveId" clId="{A4B10A2C-AC96-4C3D-BA25-8EF5DF9CDB4E}" dt="2019-07-23T13:07:20.010" v="1531" actId="1076"/>
          <ac:spMkLst>
            <pc:docMk/>
            <pc:sldMk cId="3271512906" sldId="273"/>
            <ac:spMk id="3" creationId="{65C25AD1-BD09-42CD-AAA1-A13586FB9A0B}"/>
          </ac:spMkLst>
        </pc:spChg>
        <pc:spChg chg="del">
          <ac:chgData name="Christophe Lebrun" userId="303fc86cbab77272" providerId="LiveId" clId="{A4B10A2C-AC96-4C3D-BA25-8EF5DF9CDB4E}" dt="2019-08-01T08:47:30.091" v="2374" actId="478"/>
          <ac:spMkLst>
            <pc:docMk/>
            <pc:sldMk cId="3271512906" sldId="273"/>
            <ac:spMk id="4" creationId="{EB8A9CDC-2AC7-43D2-A50B-49BB65551129}"/>
          </ac:spMkLst>
        </pc:spChg>
        <pc:spChg chg="add">
          <ac:chgData name="Christophe Lebrun" userId="303fc86cbab77272" providerId="LiveId" clId="{A4B10A2C-AC96-4C3D-BA25-8EF5DF9CDB4E}" dt="2019-08-01T08:47:31.637" v="2375"/>
          <ac:spMkLst>
            <pc:docMk/>
            <pc:sldMk cId="3271512906" sldId="273"/>
            <ac:spMk id="6" creationId="{1DB8435F-3D5B-46B0-8734-A0D3FB2E8B19}"/>
          </ac:spMkLst>
        </pc:spChg>
        <pc:picChg chg="del">
          <ac:chgData name="Christophe Lebrun" userId="303fc86cbab77272" providerId="LiveId" clId="{A4B10A2C-AC96-4C3D-BA25-8EF5DF9CDB4E}" dt="2019-07-23T09:42:23.117" v="13" actId="478"/>
          <ac:picMkLst>
            <pc:docMk/>
            <pc:sldMk cId="3271512906" sldId="273"/>
            <ac:picMk id="5" creationId="{94F339C9-55DC-4F99-AF52-DA0956C35164}"/>
          </ac:picMkLst>
        </pc:picChg>
        <pc:picChg chg="add mod">
          <ac:chgData name="Christophe Lebrun" userId="303fc86cbab77272" providerId="LiveId" clId="{A4B10A2C-AC96-4C3D-BA25-8EF5DF9CDB4E}" dt="2019-07-23T13:07:26.165" v="1533" actId="1076"/>
          <ac:picMkLst>
            <pc:docMk/>
            <pc:sldMk cId="3271512906" sldId="273"/>
            <ac:picMk id="1026" creationId="{3F11651A-2CE6-4C13-BDED-49765DEC8D67}"/>
          </ac:picMkLst>
        </pc:picChg>
      </pc:sldChg>
      <pc:sldChg chg="addSp delSp modSp add">
        <pc:chgData name="Christophe Lebrun" userId="303fc86cbab77272" providerId="LiveId" clId="{A4B10A2C-AC96-4C3D-BA25-8EF5DF9CDB4E}" dt="2019-08-02T14:14:13.839" v="2707" actId="1076"/>
        <pc:sldMkLst>
          <pc:docMk/>
          <pc:sldMk cId="1478984346" sldId="276"/>
        </pc:sldMkLst>
        <pc:spChg chg="mod">
          <ac:chgData name="Christophe Lebrun" userId="303fc86cbab77272" providerId="LiveId" clId="{A4B10A2C-AC96-4C3D-BA25-8EF5DF9CDB4E}" dt="2019-07-23T09:55:54.659" v="280" actId="20577"/>
          <ac:spMkLst>
            <pc:docMk/>
            <pc:sldMk cId="1478984346" sldId="276"/>
            <ac:spMk id="2" creationId="{5C9A419A-49B0-418E-80CB-42594B300BD2}"/>
          </ac:spMkLst>
        </pc:spChg>
        <pc:spChg chg="mod">
          <ac:chgData name="Christophe Lebrun" userId="303fc86cbab77272" providerId="LiveId" clId="{A4B10A2C-AC96-4C3D-BA25-8EF5DF9CDB4E}" dt="2019-08-02T14:14:13.839" v="2707" actId="1076"/>
          <ac:spMkLst>
            <pc:docMk/>
            <pc:sldMk cId="1478984346" sldId="276"/>
            <ac:spMk id="3" creationId="{9392442C-B3A0-4638-B622-291C64F6FED7}"/>
          </ac:spMkLst>
        </pc:spChg>
        <pc:spChg chg="del">
          <ac:chgData name="Christophe Lebrun" userId="303fc86cbab77272" providerId="LiveId" clId="{A4B10A2C-AC96-4C3D-BA25-8EF5DF9CDB4E}" dt="2019-08-01T08:47:13.404" v="2370" actId="478"/>
          <ac:spMkLst>
            <pc:docMk/>
            <pc:sldMk cId="1478984346" sldId="276"/>
            <ac:spMk id="4" creationId="{2FE16DDD-503D-4A5D-AC51-DE2BF2928870}"/>
          </ac:spMkLst>
        </pc:spChg>
        <pc:spChg chg="add">
          <ac:chgData name="Christophe Lebrun" userId="303fc86cbab77272" providerId="LiveId" clId="{A4B10A2C-AC96-4C3D-BA25-8EF5DF9CDB4E}" dt="2019-08-01T08:47:15.231" v="2371"/>
          <ac:spMkLst>
            <pc:docMk/>
            <pc:sldMk cId="1478984346" sldId="276"/>
            <ac:spMk id="6" creationId="{5E00C3BC-F857-4F8A-B344-42D30B295FAB}"/>
          </ac:spMkLst>
        </pc:spChg>
        <pc:picChg chg="add mod">
          <ac:chgData name="Christophe Lebrun" userId="303fc86cbab77272" providerId="LiveId" clId="{A4B10A2C-AC96-4C3D-BA25-8EF5DF9CDB4E}" dt="2019-07-23T13:07:45.098" v="1534" actId="1076"/>
          <ac:picMkLst>
            <pc:docMk/>
            <pc:sldMk cId="1478984346" sldId="276"/>
            <ac:picMk id="5" creationId="{F6E9DA27-E88A-41B7-B8BD-86CE053BDCEF}"/>
          </ac:picMkLst>
        </pc:picChg>
      </pc:sldChg>
      <pc:sldChg chg="addSp delSp modSp add">
        <pc:chgData name="Christophe Lebrun" userId="303fc86cbab77272" providerId="LiveId" clId="{A4B10A2C-AC96-4C3D-BA25-8EF5DF9CDB4E}" dt="2019-08-01T09:46:10.825" v="2413" actId="113"/>
        <pc:sldMkLst>
          <pc:docMk/>
          <pc:sldMk cId="3559895393" sldId="278"/>
        </pc:sldMkLst>
        <pc:spChg chg="mod">
          <ac:chgData name="Christophe Lebrun" userId="303fc86cbab77272" providerId="LiveId" clId="{A4B10A2C-AC96-4C3D-BA25-8EF5DF9CDB4E}" dt="2019-08-01T09:46:10.825" v="2413" actId="113"/>
          <ac:spMkLst>
            <pc:docMk/>
            <pc:sldMk cId="3559895393" sldId="278"/>
            <ac:spMk id="2" creationId="{FA44BE58-2168-473C-B291-2AD6719F7F65}"/>
          </ac:spMkLst>
        </pc:spChg>
        <pc:spChg chg="del mod">
          <ac:chgData name="Christophe Lebrun" userId="303fc86cbab77272" providerId="LiveId" clId="{A4B10A2C-AC96-4C3D-BA25-8EF5DF9CDB4E}" dt="2019-08-01T08:48:25.857" v="2384" actId="478"/>
          <ac:spMkLst>
            <pc:docMk/>
            <pc:sldMk cId="3559895393" sldId="278"/>
            <ac:spMk id="4" creationId="{F18D4CBE-9ECE-4A81-AA55-0ACFCF7B8E8F}"/>
          </ac:spMkLst>
        </pc:spChg>
        <pc:spChg chg="add">
          <ac:chgData name="Christophe Lebrun" userId="303fc86cbab77272" providerId="LiveId" clId="{A4B10A2C-AC96-4C3D-BA25-8EF5DF9CDB4E}" dt="2019-08-01T08:48:23.170" v="2383"/>
          <ac:spMkLst>
            <pc:docMk/>
            <pc:sldMk cId="3559895393" sldId="278"/>
            <ac:spMk id="5" creationId="{3D1D1AB8-7851-4721-BE32-CE6F1CBEFB5E}"/>
          </ac:spMkLst>
        </pc:spChg>
        <pc:picChg chg="del">
          <ac:chgData name="Christophe Lebrun" userId="303fc86cbab77272" providerId="LiveId" clId="{A4B10A2C-AC96-4C3D-BA25-8EF5DF9CDB4E}" dt="2019-07-23T13:08:48.331" v="1538" actId="478"/>
          <ac:picMkLst>
            <pc:docMk/>
            <pc:sldMk cId="3559895393" sldId="278"/>
            <ac:picMk id="5" creationId="{BA427ED7-A51F-40B1-B139-17063858B41A}"/>
          </ac:picMkLst>
        </pc:picChg>
        <pc:picChg chg="add">
          <ac:chgData name="Christophe Lebrun" userId="303fc86cbab77272" providerId="LiveId" clId="{A4B10A2C-AC96-4C3D-BA25-8EF5DF9CDB4E}" dt="2019-07-23T13:08:54.346" v="1539"/>
          <ac:picMkLst>
            <pc:docMk/>
            <pc:sldMk cId="3559895393" sldId="278"/>
            <ac:picMk id="6" creationId="{EA23741F-3518-440E-BEB3-C850837ACBA3}"/>
          </ac:picMkLst>
        </pc:picChg>
      </pc:sldChg>
      <pc:sldChg chg="addSp delSp modSp add ord">
        <pc:chgData name="Christophe Lebrun" userId="303fc86cbab77272" providerId="LiveId" clId="{A4B10A2C-AC96-4C3D-BA25-8EF5DF9CDB4E}" dt="2019-08-02T14:02:22.012" v="2618" actId="20577"/>
        <pc:sldMkLst>
          <pc:docMk/>
          <pc:sldMk cId="2833374160" sldId="281"/>
        </pc:sldMkLst>
        <pc:spChg chg="mod">
          <ac:chgData name="Christophe Lebrun" userId="303fc86cbab77272" providerId="LiveId" clId="{A4B10A2C-AC96-4C3D-BA25-8EF5DF9CDB4E}" dt="2019-08-02T14:02:22.012" v="2618" actId="20577"/>
          <ac:spMkLst>
            <pc:docMk/>
            <pc:sldMk cId="2833374160" sldId="281"/>
            <ac:spMk id="2" creationId="{859271E4-0F1C-49A2-A674-5837229DC44E}"/>
          </ac:spMkLst>
        </pc:spChg>
        <pc:spChg chg="del">
          <ac:chgData name="Christophe Lebrun" userId="303fc86cbab77272" providerId="LiveId" clId="{A4B10A2C-AC96-4C3D-BA25-8EF5DF9CDB4E}" dt="2019-08-02T13:59:47.588" v="2600" actId="478"/>
          <ac:spMkLst>
            <pc:docMk/>
            <pc:sldMk cId="2833374160" sldId="281"/>
            <ac:spMk id="3" creationId="{AC191F27-E3EE-4599-B47D-9E2ED5AD9FA1}"/>
          </ac:spMkLst>
        </pc:spChg>
        <pc:spChg chg="add del mod">
          <ac:chgData name="Christophe Lebrun" userId="303fc86cbab77272" providerId="LiveId" clId="{A4B10A2C-AC96-4C3D-BA25-8EF5DF9CDB4E}" dt="2019-08-02T13:59:51.616" v="2601" actId="478"/>
          <ac:spMkLst>
            <pc:docMk/>
            <pc:sldMk cId="2833374160" sldId="281"/>
            <ac:spMk id="6" creationId="{74E88FAE-EA97-4A58-B5C9-59165F7B78DE}"/>
          </ac:spMkLst>
        </pc:spChg>
      </pc:sldChg>
      <pc:sldChg chg="modSp add">
        <pc:chgData name="Christophe Lebrun" userId="303fc86cbab77272" providerId="LiveId" clId="{A4B10A2C-AC96-4C3D-BA25-8EF5DF9CDB4E}" dt="2019-08-02T14:26:29.436" v="3687" actId="113"/>
        <pc:sldMkLst>
          <pc:docMk/>
          <pc:sldMk cId="4229974391" sldId="283"/>
        </pc:sldMkLst>
        <pc:spChg chg="mod">
          <ac:chgData name="Christophe Lebrun" userId="303fc86cbab77272" providerId="LiveId" clId="{A4B10A2C-AC96-4C3D-BA25-8EF5DF9CDB4E}" dt="2019-08-02T14:25:39.780" v="3651" actId="313"/>
          <ac:spMkLst>
            <pc:docMk/>
            <pc:sldMk cId="4229974391" sldId="283"/>
            <ac:spMk id="2" creationId="{7850C025-007E-4FA0-BD5D-262373463563}"/>
          </ac:spMkLst>
        </pc:spChg>
        <pc:spChg chg="mod">
          <ac:chgData name="Christophe Lebrun" userId="303fc86cbab77272" providerId="LiveId" clId="{A4B10A2C-AC96-4C3D-BA25-8EF5DF9CDB4E}" dt="2019-08-02T14:26:29.436" v="3687" actId="113"/>
          <ac:spMkLst>
            <pc:docMk/>
            <pc:sldMk cId="4229974391" sldId="283"/>
            <ac:spMk id="3" creationId="{46474F09-B1B9-454A-9F56-5CA66AE284C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Customers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customer_id</a:t>
          </a:r>
          <a:endParaRPr lang="fr-FR" sz="1800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customer_unique_id</a:t>
          </a:r>
          <a:endParaRPr lang="fr-FR" sz="1800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 err="1"/>
            <a:t>Geolocation</a:t>
          </a:r>
          <a:endParaRPr lang="fr-FR" sz="1200" dirty="0"/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600" dirty="0" err="1"/>
            <a:t>geolocation_zip_code_prefix</a:t>
          </a:r>
          <a:endParaRPr lang="fr-FR" sz="16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30487600-2116-43D1-BAB2-129FE6B4FDE5}">
      <dgm:prSet phldrT="[Texte]" custT="1"/>
      <dgm:spPr/>
      <dgm:t>
        <a:bodyPr/>
        <a:lstStyle/>
        <a:p>
          <a:r>
            <a:rPr lang="fr-FR" sz="1600" dirty="0" err="1"/>
            <a:t>geolocation_lat</a:t>
          </a:r>
          <a:endParaRPr lang="fr-FR" sz="1600" dirty="0"/>
        </a:p>
      </dgm:t>
    </dgm:pt>
    <dgm:pt modelId="{829B1AC9-49B7-4DAC-936D-C91700D22280}" type="parTrans" cxnId="{562CA046-9792-458C-BFE9-8EC97107FF66}">
      <dgm:prSet/>
      <dgm:spPr/>
      <dgm:t>
        <a:bodyPr/>
        <a:lstStyle/>
        <a:p>
          <a:endParaRPr lang="fr-FR"/>
        </a:p>
      </dgm:t>
    </dgm:pt>
    <dgm:pt modelId="{F45ABF36-C841-4371-B362-029D3A020AB2}" type="sibTrans" cxnId="{562CA046-9792-458C-BFE9-8EC97107FF66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Orders</a:t>
          </a:r>
          <a:endParaRPr lang="fr-FR" sz="12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BFF20FFA-00A7-4F82-B8ED-6B0A635CD26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order_status</a:t>
          </a:r>
          <a:endParaRPr lang="fr-FR" dirty="0"/>
        </a:p>
      </dgm:t>
    </dgm:pt>
    <dgm:pt modelId="{2B9F2BF0-66DE-4A7B-9C94-7D593098E747}" type="parTrans" cxnId="{65926588-E184-4FD5-BCB3-1456E92764F7}">
      <dgm:prSet/>
      <dgm:spPr/>
      <dgm:t>
        <a:bodyPr/>
        <a:lstStyle/>
        <a:p>
          <a:endParaRPr lang="fr-FR"/>
        </a:p>
      </dgm:t>
    </dgm:pt>
    <dgm:pt modelId="{1C9AA83B-E620-45EC-A3E2-E7B84D6ECB1B}" type="sibTrans" cxnId="{65926588-E184-4FD5-BCB3-1456E92764F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customer_zip_code_prefix</a:t>
          </a:r>
          <a:endParaRPr lang="fr-FR" sz="1800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customer_city</a:t>
          </a:r>
          <a:endParaRPr lang="fr-FR" sz="1800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F56D7E41-8E21-4350-B0AC-1558ADBD0080}">
      <dgm:prSet phldrT="[Texte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sz="1800" dirty="0" err="1"/>
            <a:t>customer_state</a:t>
          </a:r>
          <a:endParaRPr lang="fr-FR" sz="1800" dirty="0"/>
        </a:p>
      </dgm:t>
    </dgm:pt>
    <dgm:pt modelId="{98B78E4D-47AF-4964-AA32-5D9984287A36}" type="parTrans" cxnId="{D027C2FD-A903-43A2-AF1E-1A6BD7D39FCE}">
      <dgm:prSet/>
      <dgm:spPr/>
      <dgm:t>
        <a:bodyPr/>
        <a:lstStyle/>
        <a:p>
          <a:endParaRPr lang="fr-FR"/>
        </a:p>
      </dgm:t>
    </dgm:pt>
    <dgm:pt modelId="{77021C87-D037-4CFC-9E72-E624D87FB8C7}" type="sibTrans" cxnId="{D027C2FD-A903-43A2-AF1E-1A6BD7D39FCE}">
      <dgm:prSet/>
      <dgm:spPr/>
      <dgm:t>
        <a:bodyPr/>
        <a:lstStyle/>
        <a:p>
          <a:endParaRPr lang="fr-FR"/>
        </a:p>
      </dgm:t>
    </dgm:pt>
    <dgm:pt modelId="{5FAC3849-9C20-4D69-8E08-10322D8D08B7}">
      <dgm:prSet phldrT="[Texte]" custT="1"/>
      <dgm:spPr/>
      <dgm:t>
        <a:bodyPr/>
        <a:lstStyle/>
        <a:p>
          <a:r>
            <a:rPr lang="fr-FR" sz="1600" dirty="0" err="1"/>
            <a:t>geolocation_lng</a:t>
          </a:r>
          <a:endParaRPr lang="fr-FR" sz="1600" dirty="0"/>
        </a:p>
      </dgm:t>
    </dgm:pt>
    <dgm:pt modelId="{306481F8-80EA-4842-9AEE-1FFA725FFDC7}" type="parTrans" cxnId="{A4C27F99-613C-45AB-A165-87B6DC4C0CB7}">
      <dgm:prSet/>
      <dgm:spPr/>
      <dgm:t>
        <a:bodyPr/>
        <a:lstStyle/>
        <a:p>
          <a:endParaRPr lang="fr-FR"/>
        </a:p>
      </dgm:t>
    </dgm:pt>
    <dgm:pt modelId="{FA5A4190-A6A1-4A25-B584-2676F7D72748}" type="sibTrans" cxnId="{A4C27F99-613C-45AB-A165-87B6DC4C0CB7}">
      <dgm:prSet/>
      <dgm:spPr/>
      <dgm:t>
        <a:bodyPr/>
        <a:lstStyle/>
        <a:p>
          <a:endParaRPr lang="fr-FR"/>
        </a:p>
      </dgm:t>
    </dgm:pt>
    <dgm:pt modelId="{98EFC386-6491-4CAD-9635-06F1A72D92FF}">
      <dgm:prSet phldrT="[Texte]" custT="1"/>
      <dgm:spPr/>
      <dgm:t>
        <a:bodyPr/>
        <a:lstStyle/>
        <a:p>
          <a:r>
            <a:rPr lang="fr-FR" sz="1600" dirty="0" err="1"/>
            <a:t>geolocation_city</a:t>
          </a:r>
          <a:endParaRPr lang="fr-FR" sz="1600" dirty="0"/>
        </a:p>
      </dgm:t>
    </dgm:pt>
    <dgm:pt modelId="{54120E27-956A-4550-B3DA-804DEA1A1840}" type="parTrans" cxnId="{52EC4B7E-EE0E-459C-B8AF-592E69B24C0F}">
      <dgm:prSet/>
      <dgm:spPr/>
      <dgm:t>
        <a:bodyPr/>
        <a:lstStyle/>
        <a:p>
          <a:endParaRPr lang="fr-FR"/>
        </a:p>
      </dgm:t>
    </dgm:pt>
    <dgm:pt modelId="{5FE39366-95CE-4CB9-84C6-51462680FE56}" type="sibTrans" cxnId="{52EC4B7E-EE0E-459C-B8AF-592E69B24C0F}">
      <dgm:prSet/>
      <dgm:spPr/>
      <dgm:t>
        <a:bodyPr/>
        <a:lstStyle/>
        <a:p>
          <a:endParaRPr lang="fr-FR"/>
        </a:p>
      </dgm:t>
    </dgm:pt>
    <dgm:pt modelId="{E2BC5B03-B4AF-4702-9AA1-3820E12594AD}">
      <dgm:prSet phldrT="[Texte]" custT="1"/>
      <dgm:spPr/>
      <dgm:t>
        <a:bodyPr/>
        <a:lstStyle/>
        <a:p>
          <a:r>
            <a:rPr lang="fr-FR" sz="1600" dirty="0" err="1"/>
            <a:t>geolocation_state</a:t>
          </a:r>
          <a:endParaRPr lang="fr-FR" sz="1600" dirty="0"/>
        </a:p>
      </dgm:t>
    </dgm:pt>
    <dgm:pt modelId="{DF3F5C64-746C-4CED-A9F0-83245AA0F775}" type="parTrans" cxnId="{442AF8C8-EEC8-498B-8A42-5C30EC4DB538}">
      <dgm:prSet/>
      <dgm:spPr/>
      <dgm:t>
        <a:bodyPr/>
        <a:lstStyle/>
        <a:p>
          <a:endParaRPr lang="fr-FR"/>
        </a:p>
      </dgm:t>
    </dgm:pt>
    <dgm:pt modelId="{00D8346C-7B93-4EB7-BE58-D064D73053AF}" type="sibTrans" cxnId="{442AF8C8-EEC8-498B-8A42-5C30EC4DB538}">
      <dgm:prSet/>
      <dgm:spPr/>
      <dgm:t>
        <a:bodyPr/>
        <a:lstStyle/>
        <a:p>
          <a:endParaRPr lang="fr-FR"/>
        </a:p>
      </dgm:t>
    </dgm:pt>
    <dgm:pt modelId="{FE6CC6AB-3179-422D-A405-171FA0C194DB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customer_id</a:t>
          </a:r>
          <a:endParaRPr lang="fr-FR" dirty="0"/>
        </a:p>
      </dgm:t>
    </dgm:pt>
    <dgm:pt modelId="{C7953547-6FE7-4BD4-B245-B2AC5C20A147}" type="parTrans" cxnId="{A44D5765-3683-47C4-9351-AE90D2C175E5}">
      <dgm:prSet/>
      <dgm:spPr/>
      <dgm:t>
        <a:bodyPr/>
        <a:lstStyle/>
        <a:p>
          <a:endParaRPr lang="fr-FR"/>
        </a:p>
      </dgm:t>
    </dgm:pt>
    <dgm:pt modelId="{8081CCA0-4BBE-4DA0-A37B-E832CF224EB6}" type="sibTrans" cxnId="{A44D5765-3683-47C4-9351-AE90D2C175E5}">
      <dgm:prSet/>
      <dgm:spPr/>
      <dgm:t>
        <a:bodyPr/>
        <a:lstStyle/>
        <a:p>
          <a:endParaRPr lang="fr-FR"/>
        </a:p>
      </dgm:t>
    </dgm:pt>
    <dgm:pt modelId="{ED08BEDD-E527-4FFC-A2E9-A1425F3AD35A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order_purchase_timestamp</a:t>
          </a:r>
          <a:endParaRPr lang="fr-FR" dirty="0"/>
        </a:p>
      </dgm:t>
    </dgm:pt>
    <dgm:pt modelId="{BE3C4ED5-6B6F-4D68-BFC9-8D7B8F2D3D17}" type="parTrans" cxnId="{035F83E7-009B-4CD2-A052-41F185C389EF}">
      <dgm:prSet/>
      <dgm:spPr/>
      <dgm:t>
        <a:bodyPr/>
        <a:lstStyle/>
        <a:p>
          <a:endParaRPr lang="fr-FR"/>
        </a:p>
      </dgm:t>
    </dgm:pt>
    <dgm:pt modelId="{197BFA50-C98F-4C68-90D2-CC8E13734D75}" type="sibTrans" cxnId="{035F83E7-009B-4CD2-A052-41F185C389EF}">
      <dgm:prSet/>
      <dgm:spPr/>
      <dgm:t>
        <a:bodyPr/>
        <a:lstStyle/>
        <a:p>
          <a:endParaRPr lang="fr-FR"/>
        </a:p>
      </dgm:t>
    </dgm:pt>
    <dgm:pt modelId="{F2503265-513F-4902-921A-943CDC84D523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order_approved_at</a:t>
          </a:r>
          <a:endParaRPr lang="fr-FR" dirty="0"/>
        </a:p>
      </dgm:t>
    </dgm:pt>
    <dgm:pt modelId="{58EAB28E-182C-464E-9154-B7A7CFF8FA13}" type="parTrans" cxnId="{C229FB2F-C1FD-4218-9275-4D3B8A99EB93}">
      <dgm:prSet/>
      <dgm:spPr/>
      <dgm:t>
        <a:bodyPr/>
        <a:lstStyle/>
        <a:p>
          <a:endParaRPr lang="fr-FR"/>
        </a:p>
      </dgm:t>
    </dgm:pt>
    <dgm:pt modelId="{5BF5BEC7-BA77-402B-9B15-82294B7C9880}" type="sibTrans" cxnId="{C229FB2F-C1FD-4218-9275-4D3B8A99EB93}">
      <dgm:prSet/>
      <dgm:spPr/>
      <dgm:t>
        <a:bodyPr/>
        <a:lstStyle/>
        <a:p>
          <a:endParaRPr lang="fr-FR"/>
        </a:p>
      </dgm:t>
    </dgm:pt>
    <dgm:pt modelId="{79CFEE1D-7755-482A-9ACC-82DFDED095B7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order_delivered_carrier_date</a:t>
          </a:r>
          <a:endParaRPr lang="fr-FR" dirty="0"/>
        </a:p>
      </dgm:t>
    </dgm:pt>
    <dgm:pt modelId="{A87A3673-0B22-48E0-8169-700F85AE6A2B}" type="parTrans" cxnId="{27B2CF62-2DA3-4F38-9245-B7E32F5509D6}">
      <dgm:prSet/>
      <dgm:spPr/>
      <dgm:t>
        <a:bodyPr/>
        <a:lstStyle/>
        <a:p>
          <a:endParaRPr lang="fr-FR"/>
        </a:p>
      </dgm:t>
    </dgm:pt>
    <dgm:pt modelId="{19EBE9E1-699E-4CA0-8E65-8B0FEC67C97E}" type="sibTrans" cxnId="{27B2CF62-2DA3-4F38-9245-B7E32F5509D6}">
      <dgm:prSet/>
      <dgm:spPr/>
      <dgm:t>
        <a:bodyPr/>
        <a:lstStyle/>
        <a:p>
          <a:endParaRPr lang="fr-FR"/>
        </a:p>
      </dgm:t>
    </dgm:pt>
    <dgm:pt modelId="{6ACE760E-5D8D-40C6-B22B-89ECFAA9B6E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order_delivered_customer_date</a:t>
          </a:r>
          <a:endParaRPr lang="fr-FR" dirty="0"/>
        </a:p>
      </dgm:t>
    </dgm:pt>
    <dgm:pt modelId="{04CBF128-BFF2-4214-9361-D2F29CA66240}" type="parTrans" cxnId="{AF08208C-792A-4351-825D-E6DA66CC7982}">
      <dgm:prSet/>
      <dgm:spPr/>
      <dgm:t>
        <a:bodyPr/>
        <a:lstStyle/>
        <a:p>
          <a:endParaRPr lang="fr-FR"/>
        </a:p>
      </dgm:t>
    </dgm:pt>
    <dgm:pt modelId="{7A2E192D-F303-41F2-93BB-C4CFB48354F9}" type="sibTrans" cxnId="{AF08208C-792A-4351-825D-E6DA66CC7982}">
      <dgm:prSet/>
      <dgm:spPr/>
      <dgm:t>
        <a:bodyPr/>
        <a:lstStyle/>
        <a:p>
          <a:endParaRPr lang="fr-FR"/>
        </a:p>
      </dgm:t>
    </dgm:pt>
    <dgm:pt modelId="{7CADBC54-2BA4-494A-8543-D3F8C15BDCA6}">
      <dgm:prSet phldrT="[Texte]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order_estimated_delivery_date</a:t>
          </a:r>
          <a:endParaRPr lang="fr-FR" dirty="0"/>
        </a:p>
      </dgm:t>
    </dgm:pt>
    <dgm:pt modelId="{54EE49F5-3EFE-4754-9E0D-0459B43E219A}" type="parTrans" cxnId="{BF3E7507-F9D4-4326-BAA1-77EA427A61F4}">
      <dgm:prSet/>
      <dgm:spPr/>
      <dgm:t>
        <a:bodyPr/>
        <a:lstStyle/>
        <a:p>
          <a:endParaRPr lang="fr-FR"/>
        </a:p>
      </dgm:t>
    </dgm:pt>
    <dgm:pt modelId="{40E9D133-2838-4F9F-A481-5B685B0BBDC6}" type="sibTrans" cxnId="{BF3E7507-F9D4-4326-BAA1-77EA427A61F4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7AE802-AECC-453E-808A-397264042E02}" type="presOf" srcId="{F56D7E41-8E21-4350-B0AC-1558ADBD0080}" destId="{16636EDD-AE93-4FAC-B5DE-7BB95A4F7322}" srcOrd="0" destOrd="4" presId="urn:microsoft.com/office/officeart/2005/8/layout/hList1"/>
    <dgm:cxn modelId="{25CF7603-177D-45B7-B234-7E7CF148B99E}" type="presOf" srcId="{FE6CC6AB-3179-422D-A405-171FA0C194DB}" destId="{0F1AE0F5-364D-408C-8B0D-9BFDA99F7601}" srcOrd="0" destOrd="1" presId="urn:microsoft.com/office/officeart/2005/8/layout/hList1"/>
    <dgm:cxn modelId="{BF3E7507-F9D4-4326-BAA1-77EA427A61F4}" srcId="{1E16ED35-C9BB-4E9E-87FD-51E19074E03D}" destId="{7CADBC54-2BA4-494A-8543-D3F8C15BDCA6}" srcOrd="7" destOrd="0" parTransId="{54EE49F5-3EFE-4754-9E0D-0459B43E219A}" sibTransId="{40E9D133-2838-4F9F-A481-5B685B0BBDC6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00D9E922-1C47-4459-A27D-BB4EA8B73075}" type="presOf" srcId="{30487600-2116-43D1-BAB2-129FE6B4FDE5}" destId="{79F0442E-F36E-4DC3-A84F-C1AEC6CE48B9}" srcOrd="0" destOrd="1" presId="urn:microsoft.com/office/officeart/2005/8/layout/hList1"/>
    <dgm:cxn modelId="{6F0B9423-0A69-4ACD-AFD2-65B7375E44B6}" type="presOf" srcId="{E2BC5B03-B4AF-4702-9AA1-3820E12594AD}" destId="{79F0442E-F36E-4DC3-A84F-C1AEC6CE48B9}" srcOrd="0" destOrd="4" presId="urn:microsoft.com/office/officeart/2005/8/layout/hList1"/>
    <dgm:cxn modelId="{17772628-6A4D-4137-9465-B611747EBC26}" type="presOf" srcId="{7CADBC54-2BA4-494A-8543-D3F8C15BDCA6}" destId="{0F1AE0F5-364D-408C-8B0D-9BFDA99F7601}" srcOrd="0" destOrd="7" presId="urn:microsoft.com/office/officeart/2005/8/layout/hList1"/>
    <dgm:cxn modelId="{C229FB2F-C1FD-4218-9275-4D3B8A99EB93}" srcId="{1E16ED35-C9BB-4E9E-87FD-51E19074E03D}" destId="{F2503265-513F-4902-921A-943CDC84D523}" srcOrd="4" destOrd="0" parTransId="{58EAB28E-182C-464E-9154-B7A7CFF8FA13}" sibTransId="{5BF5BEC7-BA77-402B-9B15-82294B7C9880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C8A2453A-A71F-4A3E-91A4-736B4D731071}" type="presOf" srcId="{F2503265-513F-4902-921A-943CDC84D523}" destId="{0F1AE0F5-364D-408C-8B0D-9BFDA99F7601}" srcOrd="0" destOrd="4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27B2CF62-2DA3-4F38-9245-B7E32F5509D6}" srcId="{1E16ED35-C9BB-4E9E-87FD-51E19074E03D}" destId="{79CFEE1D-7755-482A-9ACC-82DFDED095B7}" srcOrd="5" destOrd="0" parTransId="{A87A3673-0B22-48E0-8169-700F85AE6A2B}" sibTransId="{19EBE9E1-699E-4CA0-8E65-8B0FEC67C97E}"/>
    <dgm:cxn modelId="{A44D5765-3683-47C4-9351-AE90D2C175E5}" srcId="{1E16ED35-C9BB-4E9E-87FD-51E19074E03D}" destId="{FE6CC6AB-3179-422D-A405-171FA0C194DB}" srcOrd="1" destOrd="0" parTransId="{C7953547-6FE7-4BD4-B245-B2AC5C20A147}" sibTransId="{8081CCA0-4BBE-4DA0-A37B-E832CF224EB6}"/>
    <dgm:cxn modelId="{562CA046-9792-458C-BFE9-8EC97107FF66}" srcId="{D86C1010-5C37-4504-AE86-D9B424B9CF33}" destId="{30487600-2116-43D1-BAB2-129FE6B4FDE5}" srcOrd="1" destOrd="0" parTransId="{829B1AC9-49B7-4DAC-936D-C91700D22280}" sibTransId="{F45ABF36-C841-4371-B362-029D3A020AB2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52EC4B7E-EE0E-459C-B8AF-592E69B24C0F}" srcId="{D86C1010-5C37-4504-AE86-D9B424B9CF33}" destId="{98EFC386-6491-4CAD-9635-06F1A72D92FF}" srcOrd="3" destOrd="0" parTransId="{54120E27-956A-4550-B3DA-804DEA1A1840}" sibTransId="{5FE39366-95CE-4CB9-84C6-51462680FE56}"/>
    <dgm:cxn modelId="{65926588-E184-4FD5-BCB3-1456E92764F7}" srcId="{1E16ED35-C9BB-4E9E-87FD-51E19074E03D}" destId="{BFF20FFA-00A7-4F82-B8ED-6B0A635CD26A}" srcOrd="2" destOrd="0" parTransId="{2B9F2BF0-66DE-4A7B-9C94-7D593098E747}" sibTransId="{1C9AA83B-E620-45EC-A3E2-E7B84D6ECB1B}"/>
    <dgm:cxn modelId="{AF08208C-792A-4351-825D-E6DA66CC7982}" srcId="{1E16ED35-C9BB-4E9E-87FD-51E19074E03D}" destId="{6ACE760E-5D8D-40C6-B22B-89ECFAA9B6E6}" srcOrd="6" destOrd="0" parTransId="{04CBF128-BFF2-4214-9361-D2F29CA66240}" sibTransId="{7A2E192D-F303-41F2-93BB-C4CFB48354F9}"/>
    <dgm:cxn modelId="{3DC24196-51B1-4CF9-82B4-071273039EF4}" type="presOf" srcId="{79CFEE1D-7755-482A-9ACC-82DFDED095B7}" destId="{0F1AE0F5-364D-408C-8B0D-9BFDA99F7601}" srcOrd="0" destOrd="5" presId="urn:microsoft.com/office/officeart/2005/8/layout/hList1"/>
    <dgm:cxn modelId="{A4C27F99-613C-45AB-A165-87B6DC4C0CB7}" srcId="{D86C1010-5C37-4504-AE86-D9B424B9CF33}" destId="{5FAC3849-9C20-4D69-8E08-10322D8D08B7}" srcOrd="2" destOrd="0" parTransId="{306481F8-80EA-4842-9AEE-1FFA725FFDC7}" sibTransId="{FA5A4190-A6A1-4A25-B584-2676F7D72748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BBBCFCC0-B2C1-4E76-B4F6-D3FE158520B7}" type="presOf" srcId="{ED08BEDD-E527-4FFC-A2E9-A1425F3AD35A}" destId="{0F1AE0F5-364D-408C-8B0D-9BFDA99F7601}" srcOrd="0" destOrd="3" presId="urn:microsoft.com/office/officeart/2005/8/layout/hList1"/>
    <dgm:cxn modelId="{40F62FC1-FD28-453F-8089-B2FB402834A6}" type="presOf" srcId="{98EFC386-6491-4CAD-9635-06F1A72D92FF}" destId="{79F0442E-F36E-4DC3-A84F-C1AEC6CE48B9}" srcOrd="0" destOrd="3" presId="urn:microsoft.com/office/officeart/2005/8/layout/hList1"/>
    <dgm:cxn modelId="{442AF8C8-EEC8-498B-8A42-5C30EC4DB538}" srcId="{D86C1010-5C37-4504-AE86-D9B424B9CF33}" destId="{E2BC5B03-B4AF-4702-9AA1-3820E12594AD}" srcOrd="4" destOrd="0" parTransId="{DF3F5C64-746C-4CED-A9F0-83245AA0F775}" sibTransId="{00D8346C-7B93-4EB7-BE58-D064D73053AF}"/>
    <dgm:cxn modelId="{A8B1C6D8-FC75-4E76-8369-C2B7ECE8CB09}" type="presOf" srcId="{6ACE760E-5D8D-40C6-B22B-89ECFAA9B6E6}" destId="{0F1AE0F5-364D-408C-8B0D-9BFDA99F7601}" srcOrd="0" destOrd="6" presId="urn:microsoft.com/office/officeart/2005/8/layout/hList1"/>
    <dgm:cxn modelId="{035F83E7-009B-4CD2-A052-41F185C389EF}" srcId="{1E16ED35-C9BB-4E9E-87FD-51E19074E03D}" destId="{ED08BEDD-E527-4FFC-A2E9-A1425F3AD35A}" srcOrd="3" destOrd="0" parTransId="{BE3C4ED5-6B6F-4D68-BFC9-8D7B8F2D3D17}" sibTransId="{197BFA50-C98F-4C68-90D2-CC8E13734D75}"/>
    <dgm:cxn modelId="{343511E8-2745-4DD7-A91C-ACC90B59B1B3}" type="presOf" srcId="{5FAC3849-9C20-4D69-8E08-10322D8D08B7}" destId="{79F0442E-F36E-4DC3-A84F-C1AEC6CE48B9}" srcOrd="0" destOrd="2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6DDF3BF7-43A8-4AA0-BA04-83EC67A22BF9}" type="presOf" srcId="{BFF20FFA-00A7-4F82-B8ED-6B0A635CD26A}" destId="{0F1AE0F5-364D-408C-8B0D-9BFDA99F7601}" srcOrd="0" destOrd="2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D027C2FD-A903-43A2-AF1E-1A6BD7D39FCE}" srcId="{DCEEAC25-01CD-49FB-814C-9371CEE23960}" destId="{F56D7E41-8E21-4350-B0AC-1558ADBD0080}" srcOrd="4" destOrd="0" parTransId="{98B78E4D-47AF-4964-AA32-5D9984287A36}" sibTransId="{77021C87-D037-4CFC-9E72-E624D87FB8C7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4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Items</a:t>
          </a:r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order_item_id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>
        <a:solidFill>
          <a:schemeClr val="accent5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Payments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order_id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600" dirty="0" err="1"/>
            <a:t>Order</a:t>
          </a:r>
          <a:r>
            <a:rPr lang="fr-FR" sz="1600" dirty="0"/>
            <a:t> </a:t>
          </a:r>
          <a:r>
            <a:rPr lang="fr-FR" sz="1600" dirty="0" err="1"/>
            <a:t>Reviews</a:t>
          </a:r>
          <a:endParaRPr lang="fr-FR" sz="1600" dirty="0"/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review_id</a:t>
          </a:r>
          <a:endParaRPr lang="fr-FR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F512A802-6F26-4862-B24E-7D65C5E73FE0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seller_id</a:t>
          </a:r>
          <a:endParaRPr lang="fr-FR" dirty="0"/>
        </a:p>
      </dgm:t>
    </dgm:pt>
    <dgm:pt modelId="{0F135B87-D17A-4E1B-9D94-59827651CECA}" type="parTrans" cxnId="{B8CE5A36-7F2B-4804-B89D-DE1FE85AE8F9}">
      <dgm:prSet/>
      <dgm:spPr/>
      <dgm:t>
        <a:bodyPr/>
        <a:lstStyle/>
        <a:p>
          <a:endParaRPr lang="fr-FR"/>
        </a:p>
      </dgm:t>
    </dgm:pt>
    <dgm:pt modelId="{03FB972D-DC58-47AF-8768-DEDF91DB4855}" type="sibTrans" cxnId="{B8CE5A36-7F2B-4804-B89D-DE1FE85AE8F9}">
      <dgm:prSet/>
      <dgm:spPr/>
      <dgm:t>
        <a:bodyPr/>
        <a:lstStyle/>
        <a:p>
          <a:endParaRPr lang="fr-FR"/>
        </a:p>
      </dgm:t>
    </dgm:pt>
    <dgm:pt modelId="{59FE688A-B285-4C93-8E47-2A6D21081B8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shipping_limit_date</a:t>
          </a:r>
          <a:endParaRPr lang="fr-FR" dirty="0"/>
        </a:p>
      </dgm:t>
    </dgm:pt>
    <dgm:pt modelId="{BF015444-2664-4A9D-90B6-137B9F95AFA0}" type="parTrans" cxnId="{52CD164F-4027-4E35-9801-AC64587085A8}">
      <dgm:prSet/>
      <dgm:spPr/>
      <dgm:t>
        <a:bodyPr/>
        <a:lstStyle/>
        <a:p>
          <a:endParaRPr lang="fr-FR"/>
        </a:p>
      </dgm:t>
    </dgm:pt>
    <dgm:pt modelId="{72C89B52-566F-432A-9542-CFD3A7D0EAB5}" type="sibTrans" cxnId="{52CD164F-4027-4E35-9801-AC64587085A8}">
      <dgm:prSet/>
      <dgm:spPr/>
      <dgm:t>
        <a:bodyPr/>
        <a:lstStyle/>
        <a:p>
          <a:endParaRPr lang="fr-FR"/>
        </a:p>
      </dgm:t>
    </dgm:pt>
    <dgm:pt modelId="{C0FD4D0C-5E69-4259-BF50-5A9EEE48468A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price</a:t>
          </a:r>
          <a:endParaRPr lang="fr-FR" dirty="0"/>
        </a:p>
      </dgm:t>
    </dgm:pt>
    <dgm:pt modelId="{A4DA0BA1-6D1E-48FC-A6F1-77711641B1E3}" type="parTrans" cxnId="{30003F2B-7E33-4360-ACDF-FC09E954AE27}">
      <dgm:prSet/>
      <dgm:spPr/>
      <dgm:t>
        <a:bodyPr/>
        <a:lstStyle/>
        <a:p>
          <a:endParaRPr lang="fr-FR"/>
        </a:p>
      </dgm:t>
    </dgm:pt>
    <dgm:pt modelId="{E17B4E84-3F5E-4ABF-9EB5-80C880F31558}" type="sibTrans" cxnId="{30003F2B-7E33-4360-ACDF-FC09E954AE27}">
      <dgm:prSet/>
      <dgm:spPr/>
      <dgm:t>
        <a:bodyPr/>
        <a:lstStyle/>
        <a:p>
          <a:endParaRPr lang="fr-FR"/>
        </a:p>
      </dgm:t>
    </dgm:pt>
    <dgm:pt modelId="{C2B2D7D3-42ED-46D6-B6F2-199D39CCA564}">
      <dgm:prSet phldrT="[Texte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fr-FR" dirty="0" err="1"/>
            <a:t>freight_value</a:t>
          </a:r>
          <a:endParaRPr lang="fr-FR" dirty="0"/>
        </a:p>
      </dgm:t>
    </dgm:pt>
    <dgm:pt modelId="{C57C14F9-7AA8-4381-8BE9-8BC57B8175F8}" type="parTrans" cxnId="{0A594063-6362-49FB-B7FD-06F5F0A8E44D}">
      <dgm:prSet/>
      <dgm:spPr/>
      <dgm:t>
        <a:bodyPr/>
        <a:lstStyle/>
        <a:p>
          <a:endParaRPr lang="fr-FR"/>
        </a:p>
      </dgm:t>
    </dgm:pt>
    <dgm:pt modelId="{18DAA2E1-8EB3-49B8-B790-A9D3030095B7}" type="sibTrans" cxnId="{0A594063-6362-49FB-B7FD-06F5F0A8E44D}">
      <dgm:prSet/>
      <dgm:spPr/>
      <dgm:t>
        <a:bodyPr/>
        <a:lstStyle/>
        <a:p>
          <a:endParaRPr lang="fr-FR"/>
        </a:p>
      </dgm:t>
    </dgm:pt>
    <dgm:pt modelId="{0C311800-41AD-4756-B572-A546A9FCB86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payment_sequential</a:t>
          </a:r>
          <a:endParaRPr lang="fr-FR" sz="1800" dirty="0"/>
        </a:p>
      </dgm:t>
    </dgm:pt>
    <dgm:pt modelId="{85C8E241-076E-4752-BB5D-4998C2C7DF7F}" type="parTrans" cxnId="{C762916F-C10A-464D-953E-46C3190B5EA3}">
      <dgm:prSet/>
      <dgm:spPr/>
      <dgm:t>
        <a:bodyPr/>
        <a:lstStyle/>
        <a:p>
          <a:endParaRPr lang="fr-FR"/>
        </a:p>
      </dgm:t>
    </dgm:pt>
    <dgm:pt modelId="{E5B136D2-D682-4A78-9C24-F9D3692659B0}" type="sibTrans" cxnId="{C762916F-C10A-464D-953E-46C3190B5EA3}">
      <dgm:prSet/>
      <dgm:spPr/>
      <dgm:t>
        <a:bodyPr/>
        <a:lstStyle/>
        <a:p>
          <a:endParaRPr lang="fr-FR"/>
        </a:p>
      </dgm:t>
    </dgm:pt>
    <dgm:pt modelId="{D50EED78-BA48-4FCB-ADBF-C3F0E23006D4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payment_type</a:t>
          </a:r>
          <a:endParaRPr lang="fr-FR" sz="1800" dirty="0"/>
        </a:p>
      </dgm:t>
    </dgm:pt>
    <dgm:pt modelId="{6961BE2C-4AA3-496A-9F7E-FAAFF497621F}" type="parTrans" cxnId="{8169501C-4A67-4AA2-A49C-1980B187F2A9}">
      <dgm:prSet/>
      <dgm:spPr/>
      <dgm:t>
        <a:bodyPr/>
        <a:lstStyle/>
        <a:p>
          <a:endParaRPr lang="fr-FR"/>
        </a:p>
      </dgm:t>
    </dgm:pt>
    <dgm:pt modelId="{F0AC9915-523D-4167-8332-66D4DA3B682A}" type="sibTrans" cxnId="{8169501C-4A67-4AA2-A49C-1980B187F2A9}">
      <dgm:prSet/>
      <dgm:spPr/>
      <dgm:t>
        <a:bodyPr/>
        <a:lstStyle/>
        <a:p>
          <a:endParaRPr lang="fr-FR"/>
        </a:p>
      </dgm:t>
    </dgm:pt>
    <dgm:pt modelId="{AD410F35-0BD0-41A0-8178-3DC243DCE1AF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payment_installments</a:t>
          </a:r>
          <a:endParaRPr lang="fr-FR" sz="1800" dirty="0"/>
        </a:p>
      </dgm:t>
    </dgm:pt>
    <dgm:pt modelId="{90107124-EAFF-4187-B354-780070DD2398}" type="parTrans" cxnId="{5BEFB342-BB73-4052-B526-3C63D036656F}">
      <dgm:prSet/>
      <dgm:spPr/>
      <dgm:t>
        <a:bodyPr/>
        <a:lstStyle/>
        <a:p>
          <a:endParaRPr lang="fr-FR"/>
        </a:p>
      </dgm:t>
    </dgm:pt>
    <dgm:pt modelId="{E52FEBC1-683D-49AA-8DE1-B5F30025BD31}" type="sibTrans" cxnId="{5BEFB342-BB73-4052-B526-3C63D036656F}">
      <dgm:prSet/>
      <dgm:spPr/>
      <dgm:t>
        <a:bodyPr/>
        <a:lstStyle/>
        <a:p>
          <a:endParaRPr lang="fr-FR"/>
        </a:p>
      </dgm:t>
    </dgm:pt>
    <dgm:pt modelId="{9552E5AB-61B5-4709-9D6B-14011A7DA9D9}">
      <dgm:prSet phldrT="[Texte]" custT="1"/>
      <dgm:spPr>
        <a:solidFill>
          <a:schemeClr val="accent5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800" dirty="0" err="1"/>
            <a:t>payment_value</a:t>
          </a:r>
          <a:endParaRPr lang="fr-FR" sz="1800" dirty="0"/>
        </a:p>
      </dgm:t>
    </dgm:pt>
    <dgm:pt modelId="{87BD5333-95BE-49CD-B52B-4518EEE61E6C}" type="parTrans" cxnId="{54E89B3D-B869-4424-8247-4A19E569C7B1}">
      <dgm:prSet/>
      <dgm:spPr/>
      <dgm:t>
        <a:bodyPr/>
        <a:lstStyle/>
        <a:p>
          <a:endParaRPr lang="fr-FR"/>
        </a:p>
      </dgm:t>
    </dgm:pt>
    <dgm:pt modelId="{BE8B5D0A-E673-42FF-9802-9C314FCF4235}" type="sibTrans" cxnId="{54E89B3D-B869-4424-8247-4A19E569C7B1}">
      <dgm:prSet/>
      <dgm:spPr/>
      <dgm:t>
        <a:bodyPr/>
        <a:lstStyle/>
        <a:p>
          <a:endParaRPr lang="fr-FR"/>
        </a:p>
      </dgm:t>
    </dgm:pt>
    <dgm:pt modelId="{D2302FC8-D2D0-4EBF-B536-3D469DBE47F4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order_id</a:t>
          </a:r>
          <a:endParaRPr lang="fr-FR" dirty="0"/>
        </a:p>
      </dgm:t>
    </dgm:pt>
    <dgm:pt modelId="{24E6995A-EDFB-42FE-867B-3723F1FFB993}" type="parTrans" cxnId="{A0643EBD-6F84-48C8-8C4D-340318196A3A}">
      <dgm:prSet/>
      <dgm:spPr/>
      <dgm:t>
        <a:bodyPr/>
        <a:lstStyle/>
        <a:p>
          <a:endParaRPr lang="fr-FR"/>
        </a:p>
      </dgm:t>
    </dgm:pt>
    <dgm:pt modelId="{2918EB07-C084-4F04-8DAA-821FBF50E732}" type="sibTrans" cxnId="{A0643EBD-6F84-48C8-8C4D-340318196A3A}">
      <dgm:prSet/>
      <dgm:spPr/>
      <dgm:t>
        <a:bodyPr/>
        <a:lstStyle/>
        <a:p>
          <a:endParaRPr lang="fr-FR"/>
        </a:p>
      </dgm:t>
    </dgm:pt>
    <dgm:pt modelId="{7FAEA111-33A6-4B00-B9F9-CC179DAB835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review_score</a:t>
          </a:r>
          <a:endParaRPr lang="fr-FR" dirty="0"/>
        </a:p>
      </dgm:t>
    </dgm:pt>
    <dgm:pt modelId="{4335D00F-82D3-415E-BEB9-7C29BB05D4B0}" type="parTrans" cxnId="{23A01763-D2CE-4CFD-A0F9-E02212A29E50}">
      <dgm:prSet/>
      <dgm:spPr/>
      <dgm:t>
        <a:bodyPr/>
        <a:lstStyle/>
        <a:p>
          <a:endParaRPr lang="fr-FR"/>
        </a:p>
      </dgm:t>
    </dgm:pt>
    <dgm:pt modelId="{EB3FD2ED-A0CF-4EA6-9D3E-B2CFDE28CCC6}" type="sibTrans" cxnId="{23A01763-D2CE-4CFD-A0F9-E02212A29E50}">
      <dgm:prSet/>
      <dgm:spPr/>
      <dgm:t>
        <a:bodyPr/>
        <a:lstStyle/>
        <a:p>
          <a:endParaRPr lang="fr-FR"/>
        </a:p>
      </dgm:t>
    </dgm:pt>
    <dgm:pt modelId="{676534E7-73C3-4BE2-98E4-D0B635F8B4B3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review_comment_title</a:t>
          </a:r>
          <a:endParaRPr lang="fr-FR" dirty="0"/>
        </a:p>
      </dgm:t>
    </dgm:pt>
    <dgm:pt modelId="{8EE91AE1-02CB-4C72-80C6-D0A3694EC5FB}" type="parTrans" cxnId="{26C3C21F-8AD4-41B1-A99A-8F87B5A5B9B6}">
      <dgm:prSet/>
      <dgm:spPr/>
      <dgm:t>
        <a:bodyPr/>
        <a:lstStyle/>
        <a:p>
          <a:endParaRPr lang="fr-FR"/>
        </a:p>
      </dgm:t>
    </dgm:pt>
    <dgm:pt modelId="{115340F7-F607-4747-8DFF-A2739FF0354C}" type="sibTrans" cxnId="{26C3C21F-8AD4-41B1-A99A-8F87B5A5B9B6}">
      <dgm:prSet/>
      <dgm:spPr/>
      <dgm:t>
        <a:bodyPr/>
        <a:lstStyle/>
        <a:p>
          <a:endParaRPr lang="fr-FR"/>
        </a:p>
      </dgm:t>
    </dgm:pt>
    <dgm:pt modelId="{9A37BC82-008B-44D6-919B-29A976A87FE2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review_comment_message</a:t>
          </a:r>
          <a:endParaRPr lang="fr-FR" dirty="0"/>
        </a:p>
      </dgm:t>
    </dgm:pt>
    <dgm:pt modelId="{EE4A13A3-1751-47DD-B5B2-E220B06B0584}" type="parTrans" cxnId="{0DDA1F34-AF37-42D3-8E94-460ABDEF9D3A}">
      <dgm:prSet/>
      <dgm:spPr/>
      <dgm:t>
        <a:bodyPr/>
        <a:lstStyle/>
        <a:p>
          <a:endParaRPr lang="fr-FR"/>
        </a:p>
      </dgm:t>
    </dgm:pt>
    <dgm:pt modelId="{93160F8C-2735-48E9-8836-4CD22E1BCF1C}" type="sibTrans" cxnId="{0DDA1F34-AF37-42D3-8E94-460ABDEF9D3A}">
      <dgm:prSet/>
      <dgm:spPr/>
      <dgm:t>
        <a:bodyPr/>
        <a:lstStyle/>
        <a:p>
          <a:endParaRPr lang="fr-FR"/>
        </a:p>
      </dgm:t>
    </dgm:pt>
    <dgm:pt modelId="{D4D0AE9D-71CA-4A56-A3ED-1DF997C471AD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review_creation_date</a:t>
          </a:r>
          <a:endParaRPr lang="fr-FR" dirty="0"/>
        </a:p>
      </dgm:t>
    </dgm:pt>
    <dgm:pt modelId="{70BBAADC-5B10-4DD0-B763-C2FBF0CF7799}" type="parTrans" cxnId="{2E78F178-EB17-45CF-BD86-C0D09142501B}">
      <dgm:prSet/>
      <dgm:spPr/>
      <dgm:t>
        <a:bodyPr/>
        <a:lstStyle/>
        <a:p>
          <a:endParaRPr lang="fr-FR"/>
        </a:p>
      </dgm:t>
    </dgm:pt>
    <dgm:pt modelId="{26F27B3E-F6BF-4806-BAB1-79FE56FBE02A}" type="sibTrans" cxnId="{2E78F178-EB17-45CF-BD86-C0D09142501B}">
      <dgm:prSet/>
      <dgm:spPr/>
      <dgm:t>
        <a:bodyPr/>
        <a:lstStyle/>
        <a:p>
          <a:endParaRPr lang="fr-FR"/>
        </a:p>
      </dgm:t>
    </dgm:pt>
    <dgm:pt modelId="{0DA98F4E-5CFB-4CFF-9388-B5AE13507F05}">
      <dgm:prSet phldrT="[Texte]"/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dirty="0" err="1"/>
            <a:t>review_answer_timestamp</a:t>
          </a:r>
          <a:endParaRPr lang="fr-FR" dirty="0"/>
        </a:p>
      </dgm:t>
    </dgm:pt>
    <dgm:pt modelId="{1CC989A5-CD5B-472D-8A01-39F6525A104A}" type="parTrans" cxnId="{8DEF1F4F-2980-4524-9599-CD8C6BDBB3A5}">
      <dgm:prSet/>
      <dgm:spPr/>
      <dgm:t>
        <a:bodyPr/>
        <a:lstStyle/>
        <a:p>
          <a:endParaRPr lang="fr-FR"/>
        </a:p>
      </dgm:t>
    </dgm:pt>
    <dgm:pt modelId="{5277BA91-D192-4F90-8426-8BDDEF4D7821}" type="sibTrans" cxnId="{8DEF1F4F-2980-4524-9599-CD8C6BDBB3A5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 custLinFactNeighborX="532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3FE290B-1FCD-48E2-9399-E67A8FBACDF0}" type="presOf" srcId="{AD410F35-0BD0-41A0-8178-3DC243DCE1AF}" destId="{79F0442E-F36E-4DC3-A84F-C1AEC6CE48B9}" srcOrd="0" destOrd="3" presId="urn:microsoft.com/office/officeart/2005/8/layout/hList1"/>
    <dgm:cxn modelId="{49313C0D-8BEE-4838-9898-754660162097}" type="presOf" srcId="{0C311800-41AD-4756-B572-A546A9FCB864}" destId="{79F0442E-F36E-4DC3-A84F-C1AEC6CE48B9}" srcOrd="0" destOrd="1" presId="urn:microsoft.com/office/officeart/2005/8/layout/hList1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FFF3AD11-7047-418B-B6F2-6ABF4D5E7F62}" type="presOf" srcId="{C0FD4D0C-5E69-4259-BF50-5A9EEE48468A}" destId="{16636EDD-AE93-4FAC-B5DE-7BB95A4F7322}" srcOrd="0" destOrd="5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8DFED216-04FD-4D48-8B67-943BC48C422D}" type="presOf" srcId="{D2302FC8-D2D0-4EBF-B536-3D469DBE47F4}" destId="{0F1AE0F5-364D-408C-8B0D-9BFDA99F7601}" srcOrd="0" destOrd="1" presId="urn:microsoft.com/office/officeart/2005/8/layout/hList1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E927601B-228C-4AA9-9FBB-5635F6A8DD4E}" type="presOf" srcId="{D4D0AE9D-71CA-4A56-A3ED-1DF997C471AD}" destId="{0F1AE0F5-364D-408C-8B0D-9BFDA99F7601}" srcOrd="0" destOrd="5" presId="urn:microsoft.com/office/officeart/2005/8/layout/hList1"/>
    <dgm:cxn modelId="{8169501C-4A67-4AA2-A49C-1980B187F2A9}" srcId="{D86C1010-5C37-4504-AE86-D9B424B9CF33}" destId="{D50EED78-BA48-4FCB-ADBF-C3F0E23006D4}" srcOrd="2" destOrd="0" parTransId="{6961BE2C-4AA3-496A-9F7E-FAAFF497621F}" sibTransId="{F0AC9915-523D-4167-8332-66D4DA3B682A}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26C3C21F-8AD4-41B1-A99A-8F87B5A5B9B6}" srcId="{1E16ED35-C9BB-4E9E-87FD-51E19074E03D}" destId="{676534E7-73C3-4BE2-98E4-D0B635F8B4B3}" srcOrd="3" destOrd="0" parTransId="{8EE91AE1-02CB-4C72-80C6-D0A3694EC5FB}" sibTransId="{115340F7-F607-4747-8DFF-A2739FF0354C}"/>
    <dgm:cxn modelId="{DCBE1E26-40E4-4476-8055-7E0DEBAA03D4}" type="presOf" srcId="{D50EED78-BA48-4FCB-ADBF-C3F0E23006D4}" destId="{79F0442E-F36E-4DC3-A84F-C1AEC6CE48B9}" srcOrd="0" destOrd="2" presId="urn:microsoft.com/office/officeart/2005/8/layout/hList1"/>
    <dgm:cxn modelId="{30003F2B-7E33-4360-ACDF-FC09E954AE27}" srcId="{DCEEAC25-01CD-49FB-814C-9371CEE23960}" destId="{C0FD4D0C-5E69-4259-BF50-5A9EEE48468A}" srcOrd="5" destOrd="0" parTransId="{A4DA0BA1-6D1E-48FC-A6F1-77711641B1E3}" sibTransId="{E17B4E84-3F5E-4ABF-9EB5-80C880F3155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0DDA1F34-AF37-42D3-8E94-460ABDEF9D3A}" srcId="{1E16ED35-C9BB-4E9E-87FD-51E19074E03D}" destId="{9A37BC82-008B-44D6-919B-29A976A87FE2}" srcOrd="4" destOrd="0" parTransId="{EE4A13A3-1751-47DD-B5B2-E220B06B0584}" sibTransId="{93160F8C-2735-48E9-8836-4CD22E1BCF1C}"/>
    <dgm:cxn modelId="{B8CE5A36-7F2B-4804-B89D-DE1FE85AE8F9}" srcId="{DCEEAC25-01CD-49FB-814C-9371CEE23960}" destId="{F512A802-6F26-4862-B24E-7D65C5E73FE0}" srcOrd="3" destOrd="0" parTransId="{0F135B87-D17A-4E1B-9D94-59827651CECA}" sibTransId="{03FB972D-DC58-47AF-8768-DEDF91DB4855}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54E89B3D-B869-4424-8247-4A19E569C7B1}" srcId="{D86C1010-5C37-4504-AE86-D9B424B9CF33}" destId="{9552E5AB-61B5-4709-9D6B-14011A7DA9D9}" srcOrd="4" destOrd="0" parTransId="{87BD5333-95BE-49CD-B52B-4518EEE61E6C}" sibTransId="{BE8B5D0A-E673-42FF-9802-9C314FCF4235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5BEFB342-BB73-4052-B526-3C63D036656F}" srcId="{D86C1010-5C37-4504-AE86-D9B424B9CF33}" destId="{AD410F35-0BD0-41A0-8178-3DC243DCE1AF}" srcOrd="3" destOrd="0" parTransId="{90107124-EAFF-4187-B354-780070DD2398}" sibTransId="{E52FEBC1-683D-49AA-8DE1-B5F30025BD31}"/>
    <dgm:cxn modelId="{23A01763-D2CE-4CFD-A0F9-E02212A29E50}" srcId="{1E16ED35-C9BB-4E9E-87FD-51E19074E03D}" destId="{7FAEA111-33A6-4B00-B9F9-CC179DAB835D}" srcOrd="2" destOrd="0" parTransId="{4335D00F-82D3-415E-BEB9-7C29BB05D4B0}" sibTransId="{EB3FD2ED-A0CF-4EA6-9D3E-B2CFDE28CCC6}"/>
    <dgm:cxn modelId="{0A594063-6362-49FB-B7FD-06F5F0A8E44D}" srcId="{DCEEAC25-01CD-49FB-814C-9371CEE23960}" destId="{C2B2D7D3-42ED-46D6-B6F2-199D39CCA564}" srcOrd="6" destOrd="0" parTransId="{C57C14F9-7AA8-4381-8BE9-8BC57B8175F8}" sibTransId="{18DAA2E1-8EB3-49B8-B790-A9D3030095B7}"/>
    <dgm:cxn modelId="{01BBA264-8ACA-4C8E-9F47-0B904B5E13FF}" type="presOf" srcId="{59FE688A-B285-4C93-8E47-2A6D21081B84}" destId="{16636EDD-AE93-4FAC-B5DE-7BB95A4F7322}" srcOrd="0" destOrd="4" presId="urn:microsoft.com/office/officeart/2005/8/layout/hList1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214B876A-D273-4B24-B76E-CD1AF652ACAC}" type="presOf" srcId="{7FAEA111-33A6-4B00-B9F9-CC179DAB835D}" destId="{0F1AE0F5-364D-408C-8B0D-9BFDA99F7601}" srcOrd="0" destOrd="2" presId="urn:microsoft.com/office/officeart/2005/8/layout/hList1"/>
    <dgm:cxn modelId="{5E74554E-2850-4895-A11A-ACB45C807BCB}" type="presOf" srcId="{F512A802-6F26-4862-B24E-7D65C5E73FE0}" destId="{16636EDD-AE93-4FAC-B5DE-7BB95A4F7322}" srcOrd="0" destOrd="3" presId="urn:microsoft.com/office/officeart/2005/8/layout/hList1"/>
    <dgm:cxn modelId="{52CD164F-4027-4E35-9801-AC64587085A8}" srcId="{DCEEAC25-01CD-49FB-814C-9371CEE23960}" destId="{59FE688A-B285-4C93-8E47-2A6D21081B84}" srcOrd="4" destOrd="0" parTransId="{BF015444-2664-4A9D-90B6-137B9F95AFA0}" sibTransId="{72C89B52-566F-432A-9542-CFD3A7D0EAB5}"/>
    <dgm:cxn modelId="{8DEF1F4F-2980-4524-9599-CD8C6BDBB3A5}" srcId="{1E16ED35-C9BB-4E9E-87FD-51E19074E03D}" destId="{0DA98F4E-5CFB-4CFF-9388-B5AE13507F05}" srcOrd="6" destOrd="0" parTransId="{1CC989A5-CD5B-472D-8A01-39F6525A104A}" sibTransId="{5277BA91-D192-4F90-8426-8BDDEF4D7821}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C762916F-C10A-464D-953E-46C3190B5EA3}" srcId="{D86C1010-5C37-4504-AE86-D9B424B9CF33}" destId="{0C311800-41AD-4756-B572-A546A9FCB864}" srcOrd="1" destOrd="0" parTransId="{85C8E241-076E-4752-BB5D-4998C2C7DF7F}" sibTransId="{E5B136D2-D682-4A78-9C24-F9D3692659B0}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2E78F178-EB17-45CF-BD86-C0D09142501B}" srcId="{1E16ED35-C9BB-4E9E-87FD-51E19074E03D}" destId="{D4D0AE9D-71CA-4A56-A3ED-1DF997C471AD}" srcOrd="5" destOrd="0" parTransId="{70BBAADC-5B10-4DD0-B763-C2FBF0CF7799}" sibTransId="{26F27B3E-F6BF-4806-BAB1-79FE56FBE02A}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57014C9A-68F3-49E7-938F-2211D4753F6F}" type="presOf" srcId="{C2B2D7D3-42ED-46D6-B6F2-199D39CCA564}" destId="{16636EDD-AE93-4FAC-B5DE-7BB95A4F7322}" srcOrd="0" destOrd="6" presId="urn:microsoft.com/office/officeart/2005/8/layout/hList1"/>
    <dgm:cxn modelId="{125A0AA3-D2D3-405A-A024-34D5D173BD06}" type="presOf" srcId="{676534E7-73C3-4BE2-98E4-D0B635F8B4B3}" destId="{0F1AE0F5-364D-408C-8B0D-9BFDA99F7601}" srcOrd="0" destOrd="3" presId="urn:microsoft.com/office/officeart/2005/8/layout/hList1"/>
    <dgm:cxn modelId="{BC05B3AA-95D7-4CE2-9B72-1A8DE794B2FE}" type="presOf" srcId="{9552E5AB-61B5-4709-9D6B-14011A7DA9D9}" destId="{79F0442E-F36E-4DC3-A84F-C1AEC6CE48B9}" srcOrd="0" destOrd="4" presId="urn:microsoft.com/office/officeart/2005/8/layout/hList1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A0643EBD-6F84-48C8-8C4D-340318196A3A}" srcId="{1E16ED35-C9BB-4E9E-87FD-51E19074E03D}" destId="{D2302FC8-D2D0-4EBF-B536-3D469DBE47F4}" srcOrd="1" destOrd="0" parTransId="{24E6995A-EDFB-42FE-867B-3723F1FFB993}" sibTransId="{2918EB07-C084-4F04-8DAA-821FBF50E732}"/>
    <dgm:cxn modelId="{AE7F47C6-EE4A-4CFE-8CFE-5660F16109CA}" type="presOf" srcId="{0DA98F4E-5CFB-4CFF-9388-B5AE13507F05}" destId="{0F1AE0F5-364D-408C-8B0D-9BFDA99F7601}" srcOrd="0" destOrd="6" presId="urn:microsoft.com/office/officeart/2005/8/layout/hList1"/>
    <dgm:cxn modelId="{94ECACCC-6650-4744-A0DA-2915822CF38B}" type="presOf" srcId="{9A37BC82-008B-44D6-919B-29A976A87FE2}" destId="{0F1AE0F5-364D-408C-8B0D-9BFDA99F7601}" srcOrd="0" destOrd="4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5ACF3F-01B3-442A-8BD1-A5BB4A47AFD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CEEAC25-01CD-49FB-814C-9371CEE23960}">
      <dgm:prSet phldrT="[Texte]" custT="1"/>
      <dgm:spPr>
        <a:solidFill>
          <a:schemeClr val="accent2"/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fr-FR" sz="1600" dirty="0" err="1"/>
            <a:t>Products</a:t>
          </a:r>
          <a:endParaRPr lang="fr-FR" sz="1600" dirty="0"/>
        </a:p>
      </dgm:t>
    </dgm:pt>
    <dgm:pt modelId="{1BE3FECF-7464-4213-8ADA-4ADE84923194}" type="parTrans" cxnId="{7A631848-DCDB-4C4E-B684-8585A1169DAB}">
      <dgm:prSet/>
      <dgm:spPr/>
      <dgm:t>
        <a:bodyPr/>
        <a:lstStyle/>
        <a:p>
          <a:endParaRPr lang="fr-FR"/>
        </a:p>
      </dgm:t>
    </dgm:pt>
    <dgm:pt modelId="{A6E183C8-648C-4466-9CD3-5083E746077C}" type="sibTrans" cxnId="{7A631848-DCDB-4C4E-B684-8585A1169DAB}">
      <dgm:prSet/>
      <dgm:spPr/>
      <dgm:t>
        <a:bodyPr/>
        <a:lstStyle/>
        <a:p>
          <a:endParaRPr lang="fr-FR"/>
        </a:p>
      </dgm:t>
    </dgm:pt>
    <dgm:pt modelId="{4DD0B51B-A88A-446B-988E-3F2C5AB9EED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product_id</a:t>
          </a:r>
          <a:endParaRPr lang="fr-FR" dirty="0"/>
        </a:p>
      </dgm:t>
    </dgm:pt>
    <dgm:pt modelId="{FEF478E9-3DFA-40CE-8420-FD966CABDB65}" type="parTrans" cxnId="{F4E557FD-4268-47E4-9B3C-BE2F096D93C7}">
      <dgm:prSet/>
      <dgm:spPr/>
      <dgm:t>
        <a:bodyPr/>
        <a:lstStyle/>
        <a:p>
          <a:endParaRPr lang="fr-FR"/>
        </a:p>
      </dgm:t>
    </dgm:pt>
    <dgm:pt modelId="{5A4BD1C4-98D1-4E3B-AA96-31BBAB76BBC2}" type="sibTrans" cxnId="{F4E557FD-4268-47E4-9B3C-BE2F096D93C7}">
      <dgm:prSet/>
      <dgm:spPr/>
      <dgm:t>
        <a:bodyPr/>
        <a:lstStyle/>
        <a:p>
          <a:endParaRPr lang="fr-FR"/>
        </a:p>
      </dgm:t>
    </dgm:pt>
    <dgm:pt modelId="{1C30FA28-1C59-4B5D-B107-F72487C9805D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product_category_name</a:t>
          </a:r>
          <a:endParaRPr lang="fr-FR" dirty="0"/>
        </a:p>
      </dgm:t>
    </dgm:pt>
    <dgm:pt modelId="{955281B7-B35E-41F4-A202-563D1223EC86}" type="parTrans" cxnId="{3D358962-8A07-4C8D-B4EB-87912B2F3ABB}">
      <dgm:prSet/>
      <dgm:spPr/>
      <dgm:t>
        <a:bodyPr/>
        <a:lstStyle/>
        <a:p>
          <a:endParaRPr lang="fr-FR"/>
        </a:p>
      </dgm:t>
    </dgm:pt>
    <dgm:pt modelId="{D16DFABF-ABC0-4AE8-9448-07DAFD68CE42}" type="sibTrans" cxnId="{3D358962-8A07-4C8D-B4EB-87912B2F3ABB}">
      <dgm:prSet/>
      <dgm:spPr/>
      <dgm:t>
        <a:bodyPr/>
        <a:lstStyle/>
        <a:p>
          <a:endParaRPr lang="fr-FR"/>
        </a:p>
      </dgm:t>
    </dgm:pt>
    <dgm:pt modelId="{D86C1010-5C37-4504-AE86-D9B424B9CF33}">
      <dgm:prSet phldrT="[Texte]" custT="1"/>
      <dgm:spPr/>
      <dgm:t>
        <a:bodyPr/>
        <a:lstStyle/>
        <a:p>
          <a:r>
            <a:rPr lang="fr-FR" sz="1600" dirty="0"/>
            <a:t>Sellers</a:t>
          </a:r>
        </a:p>
      </dgm:t>
    </dgm:pt>
    <dgm:pt modelId="{C0D976BB-A38B-441A-8A0E-39768CD6CF57}" type="parTrans" cxnId="{9C367712-450C-472E-9348-893570C3C237}">
      <dgm:prSet/>
      <dgm:spPr/>
      <dgm:t>
        <a:bodyPr/>
        <a:lstStyle/>
        <a:p>
          <a:endParaRPr lang="fr-FR"/>
        </a:p>
      </dgm:t>
    </dgm:pt>
    <dgm:pt modelId="{0C2B039B-32D3-4D1D-B4B9-47B749C1C1A0}" type="sibTrans" cxnId="{9C367712-450C-472E-9348-893570C3C237}">
      <dgm:prSet/>
      <dgm:spPr/>
      <dgm:t>
        <a:bodyPr/>
        <a:lstStyle/>
        <a:p>
          <a:endParaRPr lang="fr-FR"/>
        </a:p>
      </dgm:t>
    </dgm:pt>
    <dgm:pt modelId="{C4535EDB-7888-492A-BEEC-E1B801DAA123}">
      <dgm:prSet phldrT="[Texte]" custT="1"/>
      <dgm:spPr/>
      <dgm:t>
        <a:bodyPr/>
        <a:lstStyle/>
        <a:p>
          <a:r>
            <a:rPr lang="fr-FR" sz="1800" dirty="0" err="1"/>
            <a:t>seller_id</a:t>
          </a:r>
          <a:endParaRPr lang="fr-FR" sz="1800" dirty="0"/>
        </a:p>
      </dgm:t>
    </dgm:pt>
    <dgm:pt modelId="{8E918593-5AA7-415E-B00F-8C254AC6D08B}" type="parTrans" cxnId="{0DB55CF8-166A-4286-9757-206DDD2A58C0}">
      <dgm:prSet/>
      <dgm:spPr/>
      <dgm:t>
        <a:bodyPr/>
        <a:lstStyle/>
        <a:p>
          <a:endParaRPr lang="fr-FR"/>
        </a:p>
      </dgm:t>
    </dgm:pt>
    <dgm:pt modelId="{B8333877-A738-4FC1-947A-7C5DD4813D39}" type="sibTrans" cxnId="{0DB55CF8-166A-4286-9757-206DDD2A58C0}">
      <dgm:prSet/>
      <dgm:spPr/>
      <dgm:t>
        <a:bodyPr/>
        <a:lstStyle/>
        <a:p>
          <a:endParaRPr lang="fr-FR"/>
        </a:p>
      </dgm:t>
    </dgm:pt>
    <dgm:pt modelId="{1E16ED35-C9BB-4E9E-87FD-51E19074E03D}">
      <dgm:prSet phldrT="[Texte]" custT="1"/>
      <dgm:spPr>
        <a:solidFill>
          <a:schemeClr val="accent3"/>
        </a:solidFill>
        <a:ln>
          <a:solidFill>
            <a:schemeClr val="tx1"/>
          </a:solidFill>
        </a:ln>
      </dgm:spPr>
      <dgm:t>
        <a:bodyPr/>
        <a:lstStyle/>
        <a:p>
          <a:r>
            <a:rPr lang="fr-FR" sz="1400" dirty="0"/>
            <a:t>Product </a:t>
          </a:r>
          <a:r>
            <a:rPr lang="fr-FR" sz="1400" dirty="0" err="1"/>
            <a:t>Category</a:t>
          </a:r>
          <a:r>
            <a:rPr lang="fr-FR" sz="1400" dirty="0"/>
            <a:t> Name Translation</a:t>
          </a:r>
        </a:p>
      </dgm:t>
    </dgm:pt>
    <dgm:pt modelId="{A3EA9D2B-3420-40D1-BD92-39077900465E}" type="parTrans" cxnId="{490EC170-EEA5-4C5D-A649-B3E975C5DBFC}">
      <dgm:prSet/>
      <dgm:spPr/>
      <dgm:t>
        <a:bodyPr/>
        <a:lstStyle/>
        <a:p>
          <a:endParaRPr lang="fr-FR"/>
        </a:p>
      </dgm:t>
    </dgm:pt>
    <dgm:pt modelId="{10F05D6B-325E-4770-AF85-9C31711BA165}" type="sibTrans" cxnId="{490EC170-EEA5-4C5D-A649-B3E975C5DBFC}">
      <dgm:prSet/>
      <dgm:spPr/>
      <dgm:t>
        <a:bodyPr/>
        <a:lstStyle/>
        <a:p>
          <a:endParaRPr lang="fr-FR"/>
        </a:p>
      </dgm:t>
    </dgm:pt>
    <dgm:pt modelId="{FA2A0CFE-B563-4904-879E-393DE43637B9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</a:t>
          </a:r>
          <a:endParaRPr lang="fr-FR" sz="1400" dirty="0"/>
        </a:p>
      </dgm:t>
    </dgm:pt>
    <dgm:pt modelId="{DDA007B4-F424-45BF-BCC1-EB8F17DB72D5}" type="parTrans" cxnId="{87A0CF77-F7A8-47C8-A7EE-6004839E0407}">
      <dgm:prSet/>
      <dgm:spPr/>
      <dgm:t>
        <a:bodyPr/>
        <a:lstStyle/>
        <a:p>
          <a:endParaRPr lang="fr-FR"/>
        </a:p>
      </dgm:t>
    </dgm:pt>
    <dgm:pt modelId="{D2E3C84B-2726-40A9-8326-BC6368AE3A9C}" type="sibTrans" cxnId="{87A0CF77-F7A8-47C8-A7EE-6004839E0407}">
      <dgm:prSet/>
      <dgm:spPr/>
      <dgm:t>
        <a:bodyPr/>
        <a:lstStyle/>
        <a:p>
          <a:endParaRPr lang="fr-FR"/>
        </a:p>
      </dgm:t>
    </dgm:pt>
    <dgm:pt modelId="{AD649C8D-211F-41D8-894F-9DD3EFD7FA2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product_name_lenght</a:t>
          </a:r>
          <a:endParaRPr lang="fr-FR" dirty="0"/>
        </a:p>
      </dgm:t>
    </dgm:pt>
    <dgm:pt modelId="{9F3A7569-2772-418D-979A-D6AEA1427360}" type="parTrans" cxnId="{1EBD89AD-CCE7-4EF3-ADE9-7AB62B26E0FA}">
      <dgm:prSet/>
      <dgm:spPr/>
      <dgm:t>
        <a:bodyPr/>
        <a:lstStyle/>
        <a:p>
          <a:endParaRPr lang="fr-FR"/>
        </a:p>
      </dgm:t>
    </dgm:pt>
    <dgm:pt modelId="{6DA1AE57-9496-47F4-ABB0-BF00B1F556DD}" type="sibTrans" cxnId="{1EBD89AD-CCE7-4EF3-ADE9-7AB62B26E0FA}">
      <dgm:prSet/>
      <dgm:spPr/>
      <dgm:t>
        <a:bodyPr/>
        <a:lstStyle/>
        <a:p>
          <a:endParaRPr lang="fr-FR"/>
        </a:p>
      </dgm:t>
    </dgm:pt>
    <dgm:pt modelId="{3E36227C-FF29-4679-BF10-97C365562206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product_description_lenght</a:t>
          </a:r>
          <a:endParaRPr lang="fr-FR" dirty="0"/>
        </a:p>
      </dgm:t>
    </dgm:pt>
    <dgm:pt modelId="{C76577DF-9214-464E-BD39-BC9962C3095F}" type="parTrans" cxnId="{55F2A4C3-CD48-4B16-B59E-B5A982B44627}">
      <dgm:prSet/>
      <dgm:spPr/>
      <dgm:t>
        <a:bodyPr/>
        <a:lstStyle/>
        <a:p>
          <a:endParaRPr lang="fr-FR"/>
        </a:p>
      </dgm:t>
    </dgm:pt>
    <dgm:pt modelId="{061EA734-8169-48B3-905A-1DAF4F0A9F18}" type="sibTrans" cxnId="{55F2A4C3-CD48-4B16-B59E-B5A982B44627}">
      <dgm:prSet/>
      <dgm:spPr/>
      <dgm:t>
        <a:bodyPr/>
        <a:lstStyle/>
        <a:p>
          <a:endParaRPr lang="fr-FR"/>
        </a:p>
      </dgm:t>
    </dgm:pt>
    <dgm:pt modelId="{464CB533-16B9-440E-80B5-862B9BB5C130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product_photos_qty</a:t>
          </a:r>
          <a:endParaRPr lang="fr-FR" dirty="0"/>
        </a:p>
      </dgm:t>
    </dgm:pt>
    <dgm:pt modelId="{D47752C4-B62B-4B0D-B44F-8EA6EC9A30EB}" type="parTrans" cxnId="{7EAED4F4-5341-4784-847B-AD1482DA641E}">
      <dgm:prSet/>
      <dgm:spPr/>
      <dgm:t>
        <a:bodyPr/>
        <a:lstStyle/>
        <a:p>
          <a:endParaRPr lang="fr-FR"/>
        </a:p>
      </dgm:t>
    </dgm:pt>
    <dgm:pt modelId="{91DD1F46-6655-43EF-AA2B-0C0F9E614DCA}" type="sibTrans" cxnId="{7EAED4F4-5341-4784-847B-AD1482DA641E}">
      <dgm:prSet/>
      <dgm:spPr/>
      <dgm:t>
        <a:bodyPr/>
        <a:lstStyle/>
        <a:p>
          <a:endParaRPr lang="fr-FR"/>
        </a:p>
      </dgm:t>
    </dgm:pt>
    <dgm:pt modelId="{39357872-9759-4518-B11D-4439CA2B2559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product_weight_g</a:t>
          </a:r>
          <a:endParaRPr lang="fr-FR" dirty="0"/>
        </a:p>
      </dgm:t>
    </dgm:pt>
    <dgm:pt modelId="{5A0E1F33-A318-48C5-B272-2AD3CC6E6BFB}" type="parTrans" cxnId="{CAFEC021-02DE-403A-B369-D0C7A7011157}">
      <dgm:prSet/>
      <dgm:spPr/>
      <dgm:t>
        <a:bodyPr/>
        <a:lstStyle/>
        <a:p>
          <a:endParaRPr lang="fr-FR"/>
        </a:p>
      </dgm:t>
    </dgm:pt>
    <dgm:pt modelId="{6E61B1C2-B90C-420F-A446-A2E4542DDD98}" type="sibTrans" cxnId="{CAFEC021-02DE-403A-B369-D0C7A7011157}">
      <dgm:prSet/>
      <dgm:spPr/>
      <dgm:t>
        <a:bodyPr/>
        <a:lstStyle/>
        <a:p>
          <a:endParaRPr lang="fr-FR"/>
        </a:p>
      </dgm:t>
    </dgm:pt>
    <dgm:pt modelId="{8B388065-FD2D-45F0-A9CE-767942DE5791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product_lenght_cm</a:t>
          </a:r>
          <a:endParaRPr lang="fr-FR" dirty="0"/>
        </a:p>
      </dgm:t>
    </dgm:pt>
    <dgm:pt modelId="{6C2B7D03-9C45-4169-AB42-21BAE39C3007}" type="parTrans" cxnId="{409A2745-3ECE-475E-AB13-5B434E4E8EEA}">
      <dgm:prSet/>
      <dgm:spPr/>
      <dgm:t>
        <a:bodyPr/>
        <a:lstStyle/>
        <a:p>
          <a:endParaRPr lang="fr-FR"/>
        </a:p>
      </dgm:t>
    </dgm:pt>
    <dgm:pt modelId="{8C7257E4-6FA8-4558-BC7A-0851E7C1E44C}" type="sibTrans" cxnId="{409A2745-3ECE-475E-AB13-5B434E4E8EEA}">
      <dgm:prSet/>
      <dgm:spPr/>
      <dgm:t>
        <a:bodyPr/>
        <a:lstStyle/>
        <a:p>
          <a:endParaRPr lang="fr-FR"/>
        </a:p>
      </dgm:t>
    </dgm:pt>
    <dgm:pt modelId="{BCA1ECB4-B7ED-4565-BFC7-6A4B0DB4A57B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product_height_cm</a:t>
          </a:r>
          <a:endParaRPr lang="fr-FR" dirty="0"/>
        </a:p>
      </dgm:t>
    </dgm:pt>
    <dgm:pt modelId="{64D9214E-6DF3-4004-887D-9475704782FE}" type="parTrans" cxnId="{F8B46D65-C257-4E8D-B5CB-91703D79682E}">
      <dgm:prSet/>
      <dgm:spPr/>
      <dgm:t>
        <a:bodyPr/>
        <a:lstStyle/>
        <a:p>
          <a:endParaRPr lang="fr-FR"/>
        </a:p>
      </dgm:t>
    </dgm:pt>
    <dgm:pt modelId="{3A2C5C45-2AEC-4243-8C28-C351E08FF123}" type="sibTrans" cxnId="{F8B46D65-C257-4E8D-B5CB-91703D79682E}">
      <dgm:prSet/>
      <dgm:spPr/>
      <dgm:t>
        <a:bodyPr/>
        <a:lstStyle/>
        <a:p>
          <a:endParaRPr lang="fr-FR"/>
        </a:p>
      </dgm:t>
    </dgm:pt>
    <dgm:pt modelId="{DCC4C63A-C2C8-413D-8B89-4550404668F8}">
      <dgm:prSet phldrT="[Texte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 dirty="0" err="1"/>
            <a:t>product_width_cm</a:t>
          </a:r>
          <a:endParaRPr lang="fr-FR" dirty="0"/>
        </a:p>
      </dgm:t>
    </dgm:pt>
    <dgm:pt modelId="{AC2E08A1-5D00-4FDC-9DFA-F53291B6E134}" type="parTrans" cxnId="{67BF7581-85F6-4B48-BA42-C2D9C35C52B5}">
      <dgm:prSet/>
      <dgm:spPr/>
      <dgm:t>
        <a:bodyPr/>
        <a:lstStyle/>
        <a:p>
          <a:endParaRPr lang="fr-FR"/>
        </a:p>
      </dgm:t>
    </dgm:pt>
    <dgm:pt modelId="{0E56939F-74F7-4FB0-BD21-CE828CFC27B6}" type="sibTrans" cxnId="{67BF7581-85F6-4B48-BA42-C2D9C35C52B5}">
      <dgm:prSet/>
      <dgm:spPr/>
      <dgm:t>
        <a:bodyPr/>
        <a:lstStyle/>
        <a:p>
          <a:endParaRPr lang="fr-FR"/>
        </a:p>
      </dgm:t>
    </dgm:pt>
    <dgm:pt modelId="{93418DCE-D516-48BB-9320-7169C160A707}">
      <dgm:prSet phldrT="[Texte]"/>
      <dgm:spPr/>
      <dgm:t>
        <a:bodyPr/>
        <a:lstStyle/>
        <a:p>
          <a:endParaRPr lang="fr-FR" sz="1000" dirty="0"/>
        </a:p>
      </dgm:t>
    </dgm:pt>
    <dgm:pt modelId="{822D0912-35C6-46B4-9062-E1F05D35475C}" type="parTrans" cxnId="{78886DA6-9E1F-4B20-8DED-A6799C1EDD87}">
      <dgm:prSet/>
      <dgm:spPr/>
      <dgm:t>
        <a:bodyPr/>
        <a:lstStyle/>
        <a:p>
          <a:endParaRPr lang="fr-FR"/>
        </a:p>
      </dgm:t>
    </dgm:pt>
    <dgm:pt modelId="{1CE287B2-5D8D-4ED6-90B7-6C7BE056B2B5}" type="sibTrans" cxnId="{78886DA6-9E1F-4B20-8DED-A6799C1EDD87}">
      <dgm:prSet/>
      <dgm:spPr/>
      <dgm:t>
        <a:bodyPr/>
        <a:lstStyle/>
        <a:p>
          <a:endParaRPr lang="fr-FR"/>
        </a:p>
      </dgm:t>
    </dgm:pt>
    <dgm:pt modelId="{1DECE4BE-8378-4B89-B011-639D7475C6FA}">
      <dgm:prSet phldrT="[Texte]" custT="1"/>
      <dgm:spPr/>
      <dgm:t>
        <a:bodyPr/>
        <a:lstStyle/>
        <a:p>
          <a:r>
            <a:rPr lang="fr-FR" sz="1800" dirty="0" err="1"/>
            <a:t>seller_zip_code_prefix</a:t>
          </a:r>
          <a:endParaRPr lang="fr-FR" sz="1800" dirty="0"/>
        </a:p>
      </dgm:t>
    </dgm:pt>
    <dgm:pt modelId="{9EC2A717-B4E0-4651-8AD5-93B11A0D96D5}" type="parTrans" cxnId="{98A41D73-6B18-443F-92ED-18A6323616FE}">
      <dgm:prSet/>
      <dgm:spPr/>
      <dgm:t>
        <a:bodyPr/>
        <a:lstStyle/>
        <a:p>
          <a:endParaRPr lang="fr-FR"/>
        </a:p>
      </dgm:t>
    </dgm:pt>
    <dgm:pt modelId="{F33B5E23-5C08-46BD-9EFA-B26C7F5E95DD}" type="sibTrans" cxnId="{98A41D73-6B18-443F-92ED-18A6323616FE}">
      <dgm:prSet/>
      <dgm:spPr/>
      <dgm:t>
        <a:bodyPr/>
        <a:lstStyle/>
        <a:p>
          <a:endParaRPr lang="fr-FR"/>
        </a:p>
      </dgm:t>
    </dgm:pt>
    <dgm:pt modelId="{ED92C0A2-9F2E-444C-B45A-7EC61568DC8F}">
      <dgm:prSet phldrT="[Texte]" custT="1"/>
      <dgm:spPr/>
      <dgm:t>
        <a:bodyPr/>
        <a:lstStyle/>
        <a:p>
          <a:r>
            <a:rPr lang="fr-FR" sz="1800" dirty="0" err="1"/>
            <a:t>seller_city</a:t>
          </a:r>
          <a:endParaRPr lang="fr-FR" sz="1800" dirty="0"/>
        </a:p>
      </dgm:t>
    </dgm:pt>
    <dgm:pt modelId="{76706CAC-7A5F-4516-A610-47AA1B70702F}" type="parTrans" cxnId="{18CE57B3-5BCC-48B0-A363-76B849A3D181}">
      <dgm:prSet/>
      <dgm:spPr/>
      <dgm:t>
        <a:bodyPr/>
        <a:lstStyle/>
        <a:p>
          <a:endParaRPr lang="fr-FR"/>
        </a:p>
      </dgm:t>
    </dgm:pt>
    <dgm:pt modelId="{E571101D-217B-488F-83D2-9E65F5150C91}" type="sibTrans" cxnId="{18CE57B3-5BCC-48B0-A363-76B849A3D181}">
      <dgm:prSet/>
      <dgm:spPr/>
      <dgm:t>
        <a:bodyPr/>
        <a:lstStyle/>
        <a:p>
          <a:endParaRPr lang="fr-FR"/>
        </a:p>
      </dgm:t>
    </dgm:pt>
    <dgm:pt modelId="{10F15380-687D-456A-948E-335211525E8C}">
      <dgm:prSet phldrT="[Texte]" custT="1"/>
      <dgm:spPr/>
      <dgm:t>
        <a:bodyPr/>
        <a:lstStyle/>
        <a:p>
          <a:r>
            <a:rPr lang="fr-FR" sz="1800" dirty="0" err="1"/>
            <a:t>seller_state</a:t>
          </a:r>
          <a:endParaRPr lang="fr-FR" sz="1800" dirty="0"/>
        </a:p>
      </dgm:t>
    </dgm:pt>
    <dgm:pt modelId="{0C8A156A-FA51-4ACA-8F48-68A2AEB1D336}" type="parTrans" cxnId="{E45E5007-82FB-488B-83C0-243CEE710783}">
      <dgm:prSet/>
      <dgm:spPr/>
      <dgm:t>
        <a:bodyPr/>
        <a:lstStyle/>
        <a:p>
          <a:endParaRPr lang="fr-FR"/>
        </a:p>
      </dgm:t>
    </dgm:pt>
    <dgm:pt modelId="{0D4E3E9B-29B4-4C5E-9F31-5E9A0EB5F05B}" type="sibTrans" cxnId="{E45E5007-82FB-488B-83C0-243CEE710783}">
      <dgm:prSet/>
      <dgm:spPr/>
      <dgm:t>
        <a:bodyPr/>
        <a:lstStyle/>
        <a:p>
          <a:endParaRPr lang="fr-FR"/>
        </a:p>
      </dgm:t>
    </dgm:pt>
    <dgm:pt modelId="{00CF5B8B-939B-4BC2-A16B-EA56BA9AD2B0}">
      <dgm:prSet phldrT="[Texte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fr-FR" sz="1400" dirty="0" err="1"/>
            <a:t>product_category_name_english</a:t>
          </a:r>
          <a:endParaRPr lang="fr-FR" sz="1400" dirty="0"/>
        </a:p>
      </dgm:t>
    </dgm:pt>
    <dgm:pt modelId="{93FA258D-2259-417C-ABC0-3933A4CC38E5}" type="parTrans" cxnId="{E0DEF45B-362C-4065-A338-CCCB3DCFC402}">
      <dgm:prSet/>
      <dgm:spPr/>
      <dgm:t>
        <a:bodyPr/>
        <a:lstStyle/>
        <a:p>
          <a:endParaRPr lang="fr-FR"/>
        </a:p>
      </dgm:t>
    </dgm:pt>
    <dgm:pt modelId="{CA233CA3-0DD1-477B-89C4-A1552A279029}" type="sibTrans" cxnId="{E0DEF45B-362C-4065-A338-CCCB3DCFC402}">
      <dgm:prSet/>
      <dgm:spPr/>
      <dgm:t>
        <a:bodyPr/>
        <a:lstStyle/>
        <a:p>
          <a:endParaRPr lang="fr-FR"/>
        </a:p>
      </dgm:t>
    </dgm:pt>
    <dgm:pt modelId="{6C4A7F99-3FA0-43A8-A5DF-A25DFD6FBDE3}" type="pres">
      <dgm:prSet presAssocID="{275ACF3F-01B3-442A-8BD1-A5BB4A47AFD5}" presName="Name0" presStyleCnt="0">
        <dgm:presLayoutVars>
          <dgm:dir/>
          <dgm:animLvl val="lvl"/>
          <dgm:resizeHandles val="exact"/>
        </dgm:presLayoutVars>
      </dgm:prSet>
      <dgm:spPr/>
    </dgm:pt>
    <dgm:pt modelId="{A729B97F-C6AB-459E-8B9C-9B92F70E0659}" type="pres">
      <dgm:prSet presAssocID="{DCEEAC25-01CD-49FB-814C-9371CEE23960}" presName="composite" presStyleCnt="0"/>
      <dgm:spPr/>
    </dgm:pt>
    <dgm:pt modelId="{6FE54F8E-2868-42F3-B59D-E9EB1FEFEAC0}" type="pres">
      <dgm:prSet presAssocID="{DCEEAC25-01CD-49FB-814C-9371CEE239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6636EDD-AE93-4FAC-B5DE-7BB95A4F7322}" type="pres">
      <dgm:prSet presAssocID="{DCEEAC25-01CD-49FB-814C-9371CEE23960}" presName="desTx" presStyleLbl="alignAccFollowNode1" presStyleIdx="0" presStyleCnt="3">
        <dgm:presLayoutVars>
          <dgm:bulletEnabled val="1"/>
        </dgm:presLayoutVars>
      </dgm:prSet>
      <dgm:spPr/>
    </dgm:pt>
    <dgm:pt modelId="{90ECA468-4E87-4DC8-BF6D-B2C50A52E1E3}" type="pres">
      <dgm:prSet presAssocID="{A6E183C8-648C-4466-9CD3-5083E746077C}" presName="space" presStyleCnt="0"/>
      <dgm:spPr/>
    </dgm:pt>
    <dgm:pt modelId="{0AF14064-2DE8-4169-AB0B-3D293D7A5EE4}" type="pres">
      <dgm:prSet presAssocID="{D86C1010-5C37-4504-AE86-D9B424B9CF33}" presName="composite" presStyleCnt="0"/>
      <dgm:spPr/>
    </dgm:pt>
    <dgm:pt modelId="{633E603A-E4D4-4976-8ACF-EF505143C095}" type="pres">
      <dgm:prSet presAssocID="{D86C1010-5C37-4504-AE86-D9B424B9CF3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9F0442E-F36E-4DC3-A84F-C1AEC6CE48B9}" type="pres">
      <dgm:prSet presAssocID="{D86C1010-5C37-4504-AE86-D9B424B9CF33}" presName="desTx" presStyleLbl="alignAccFollowNode1" presStyleIdx="1" presStyleCnt="3">
        <dgm:presLayoutVars>
          <dgm:bulletEnabled val="1"/>
        </dgm:presLayoutVars>
      </dgm:prSet>
      <dgm:spPr/>
    </dgm:pt>
    <dgm:pt modelId="{3A8308DC-2FC6-4513-9612-E085439BD3D7}" type="pres">
      <dgm:prSet presAssocID="{0C2B039B-32D3-4D1D-B4B9-47B749C1C1A0}" presName="space" presStyleCnt="0"/>
      <dgm:spPr/>
    </dgm:pt>
    <dgm:pt modelId="{10944607-EEFB-49FA-8D4B-CF3C74E0AC33}" type="pres">
      <dgm:prSet presAssocID="{1E16ED35-C9BB-4E9E-87FD-51E19074E03D}" presName="composite" presStyleCnt="0"/>
      <dgm:spPr/>
    </dgm:pt>
    <dgm:pt modelId="{0635EDC5-1349-476C-8431-E675BECFD9A2}" type="pres">
      <dgm:prSet presAssocID="{1E16ED35-C9BB-4E9E-87FD-51E19074E03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F1AE0F5-364D-408C-8B0D-9BFDA99F7601}" type="pres">
      <dgm:prSet presAssocID="{1E16ED35-C9BB-4E9E-87FD-51E19074E03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78D8E03-0682-441F-AB8B-02B54820C9A4}" type="presOf" srcId="{BCA1ECB4-B7ED-4565-BFC7-6A4B0DB4A57B}" destId="{16636EDD-AE93-4FAC-B5DE-7BB95A4F7322}" srcOrd="0" destOrd="7" presId="urn:microsoft.com/office/officeart/2005/8/layout/hList1"/>
    <dgm:cxn modelId="{E45E5007-82FB-488B-83C0-243CEE710783}" srcId="{D86C1010-5C37-4504-AE86-D9B424B9CF33}" destId="{10F15380-687D-456A-948E-335211525E8C}" srcOrd="3" destOrd="0" parTransId="{0C8A156A-FA51-4ACA-8F48-68A2AEB1D336}" sibTransId="{0D4E3E9B-29B4-4C5E-9F31-5E9A0EB5F05B}"/>
    <dgm:cxn modelId="{D81DEF0E-1F1E-4D48-8D87-9876BEF99216}" type="presOf" srcId="{4DD0B51B-A88A-446B-988E-3F2C5AB9EEDD}" destId="{16636EDD-AE93-4FAC-B5DE-7BB95A4F7322}" srcOrd="0" destOrd="0" presId="urn:microsoft.com/office/officeart/2005/8/layout/hList1"/>
    <dgm:cxn modelId="{9C367712-450C-472E-9348-893570C3C237}" srcId="{275ACF3F-01B3-442A-8BD1-A5BB4A47AFD5}" destId="{D86C1010-5C37-4504-AE86-D9B424B9CF33}" srcOrd="1" destOrd="0" parTransId="{C0D976BB-A38B-441A-8A0E-39768CD6CF57}" sibTransId="{0C2B039B-32D3-4D1D-B4B9-47B749C1C1A0}"/>
    <dgm:cxn modelId="{F65B7418-2D10-4E79-ACB8-F3A0B104A6C6}" type="presOf" srcId="{D86C1010-5C37-4504-AE86-D9B424B9CF33}" destId="{633E603A-E4D4-4976-8ACF-EF505143C095}" srcOrd="0" destOrd="0" presId="urn:microsoft.com/office/officeart/2005/8/layout/hList1"/>
    <dgm:cxn modelId="{07F3A91D-6749-45DD-9551-4BF487256966}" type="presOf" srcId="{275ACF3F-01B3-442A-8BD1-A5BB4A47AFD5}" destId="{6C4A7F99-3FA0-43A8-A5DF-A25DFD6FBDE3}" srcOrd="0" destOrd="0" presId="urn:microsoft.com/office/officeart/2005/8/layout/hList1"/>
    <dgm:cxn modelId="{CAFEC021-02DE-403A-B369-D0C7A7011157}" srcId="{DCEEAC25-01CD-49FB-814C-9371CEE23960}" destId="{39357872-9759-4518-B11D-4439CA2B2559}" srcOrd="5" destOrd="0" parTransId="{5A0E1F33-A318-48C5-B272-2AD3CC6E6BFB}" sibTransId="{6E61B1C2-B90C-420F-A446-A2E4542DDD98}"/>
    <dgm:cxn modelId="{3139EE33-B0B5-4612-AE82-B3765D3E2CB1}" type="presOf" srcId="{DCEEAC25-01CD-49FB-814C-9371CEE23960}" destId="{6FE54F8E-2868-42F3-B59D-E9EB1FEFEAC0}" srcOrd="0" destOrd="0" presId="urn:microsoft.com/office/officeart/2005/8/layout/hList1"/>
    <dgm:cxn modelId="{EF44373A-C425-4AA8-87DF-9B71C40C9218}" type="presOf" srcId="{3E36227C-FF29-4679-BF10-97C365562206}" destId="{16636EDD-AE93-4FAC-B5DE-7BB95A4F7322}" srcOrd="0" destOrd="3" presId="urn:microsoft.com/office/officeart/2005/8/layout/hList1"/>
    <dgm:cxn modelId="{EAD82E3B-E23D-492E-B6A5-FC7B71F6BB5B}" type="presOf" srcId="{C4535EDB-7888-492A-BEEC-E1B801DAA123}" destId="{79F0442E-F36E-4DC3-A84F-C1AEC6CE48B9}" srcOrd="0" destOrd="0" presId="urn:microsoft.com/office/officeart/2005/8/layout/hList1"/>
    <dgm:cxn modelId="{E0DEF45B-362C-4065-A338-CCCB3DCFC402}" srcId="{1E16ED35-C9BB-4E9E-87FD-51E19074E03D}" destId="{00CF5B8B-939B-4BC2-A16B-EA56BA9AD2B0}" srcOrd="1" destOrd="0" parTransId="{93FA258D-2259-417C-ABC0-3933A4CC38E5}" sibTransId="{CA233CA3-0DD1-477B-89C4-A1552A279029}"/>
    <dgm:cxn modelId="{3D358962-8A07-4C8D-B4EB-87912B2F3ABB}" srcId="{DCEEAC25-01CD-49FB-814C-9371CEE23960}" destId="{1C30FA28-1C59-4B5D-B107-F72487C9805D}" srcOrd="1" destOrd="0" parTransId="{955281B7-B35E-41F4-A202-563D1223EC86}" sibTransId="{D16DFABF-ABC0-4AE8-9448-07DAFD68CE42}"/>
    <dgm:cxn modelId="{409A2745-3ECE-475E-AB13-5B434E4E8EEA}" srcId="{DCEEAC25-01CD-49FB-814C-9371CEE23960}" destId="{8B388065-FD2D-45F0-A9CE-767942DE5791}" srcOrd="6" destOrd="0" parTransId="{6C2B7D03-9C45-4169-AB42-21BAE39C3007}" sibTransId="{8C7257E4-6FA8-4558-BC7A-0851E7C1E44C}"/>
    <dgm:cxn modelId="{F8B46D65-C257-4E8D-B5CB-91703D79682E}" srcId="{DCEEAC25-01CD-49FB-814C-9371CEE23960}" destId="{BCA1ECB4-B7ED-4565-BFC7-6A4B0DB4A57B}" srcOrd="7" destOrd="0" parTransId="{64D9214E-6DF3-4004-887D-9475704782FE}" sibTransId="{3A2C5C45-2AEC-4243-8C28-C351E08FF123}"/>
    <dgm:cxn modelId="{7A631848-DCDB-4C4E-B684-8585A1169DAB}" srcId="{275ACF3F-01B3-442A-8BD1-A5BB4A47AFD5}" destId="{DCEEAC25-01CD-49FB-814C-9371CEE23960}" srcOrd="0" destOrd="0" parTransId="{1BE3FECF-7464-4213-8ADA-4ADE84923194}" sibTransId="{A6E183C8-648C-4466-9CD3-5083E746077C}"/>
    <dgm:cxn modelId="{46302868-A25F-4DFD-A228-A79EFFC0ABCE}" type="presOf" srcId="{464CB533-16B9-440E-80B5-862B9BB5C130}" destId="{16636EDD-AE93-4FAC-B5DE-7BB95A4F7322}" srcOrd="0" destOrd="4" presId="urn:microsoft.com/office/officeart/2005/8/layout/hList1"/>
    <dgm:cxn modelId="{4BCB9C6B-3D05-4C07-AAEF-ACD6B900DBF0}" type="presOf" srcId="{ED92C0A2-9F2E-444C-B45A-7EC61568DC8F}" destId="{79F0442E-F36E-4DC3-A84F-C1AEC6CE48B9}" srcOrd="0" destOrd="2" presId="urn:microsoft.com/office/officeart/2005/8/layout/hList1"/>
    <dgm:cxn modelId="{EEEBEB4C-A691-4D51-9610-3E634F35881B}" type="presOf" srcId="{1DECE4BE-8378-4B89-B011-639D7475C6FA}" destId="{79F0442E-F36E-4DC3-A84F-C1AEC6CE48B9}" srcOrd="0" destOrd="1" presId="urn:microsoft.com/office/officeart/2005/8/layout/hList1"/>
    <dgm:cxn modelId="{DD1F526F-9911-48FF-B5CC-C0C27D99A972}" type="presOf" srcId="{1C30FA28-1C59-4B5D-B107-F72487C9805D}" destId="{16636EDD-AE93-4FAC-B5DE-7BB95A4F7322}" srcOrd="0" destOrd="1" presId="urn:microsoft.com/office/officeart/2005/8/layout/hList1"/>
    <dgm:cxn modelId="{490EC170-EEA5-4C5D-A649-B3E975C5DBFC}" srcId="{275ACF3F-01B3-442A-8BD1-A5BB4A47AFD5}" destId="{1E16ED35-C9BB-4E9E-87FD-51E19074E03D}" srcOrd="2" destOrd="0" parTransId="{A3EA9D2B-3420-40D1-BD92-39077900465E}" sibTransId="{10F05D6B-325E-4770-AF85-9C31711BA165}"/>
    <dgm:cxn modelId="{5E93D772-AFF2-4916-A1FC-9191D996D2A9}" type="presOf" srcId="{93418DCE-D516-48BB-9320-7169C160A707}" destId="{79F0442E-F36E-4DC3-A84F-C1AEC6CE48B9}" srcOrd="0" destOrd="4" presId="urn:microsoft.com/office/officeart/2005/8/layout/hList1"/>
    <dgm:cxn modelId="{98A41D73-6B18-443F-92ED-18A6323616FE}" srcId="{D86C1010-5C37-4504-AE86-D9B424B9CF33}" destId="{1DECE4BE-8378-4B89-B011-639D7475C6FA}" srcOrd="1" destOrd="0" parTransId="{9EC2A717-B4E0-4651-8AD5-93B11A0D96D5}" sibTransId="{F33B5E23-5C08-46BD-9EFA-B26C7F5E95DD}"/>
    <dgm:cxn modelId="{87A0CF77-F7A8-47C8-A7EE-6004839E0407}" srcId="{1E16ED35-C9BB-4E9E-87FD-51E19074E03D}" destId="{FA2A0CFE-B563-4904-879E-393DE43637B9}" srcOrd="0" destOrd="0" parTransId="{DDA007B4-F424-45BF-BCC1-EB8F17DB72D5}" sibTransId="{D2E3C84B-2726-40A9-8326-BC6368AE3A9C}"/>
    <dgm:cxn modelId="{67BF7581-85F6-4B48-BA42-C2D9C35C52B5}" srcId="{DCEEAC25-01CD-49FB-814C-9371CEE23960}" destId="{DCC4C63A-C2C8-413D-8B89-4550404668F8}" srcOrd="8" destOrd="0" parTransId="{AC2E08A1-5D00-4FDC-9DFA-F53291B6E134}" sibTransId="{0E56939F-74F7-4FB0-BD21-CE828CFC27B6}"/>
    <dgm:cxn modelId="{277C178F-099B-4C7D-B3C9-C7B770CC1A08}" type="presOf" srcId="{00CF5B8B-939B-4BC2-A16B-EA56BA9AD2B0}" destId="{0F1AE0F5-364D-408C-8B0D-9BFDA99F7601}" srcOrd="0" destOrd="1" presId="urn:microsoft.com/office/officeart/2005/8/layout/hList1"/>
    <dgm:cxn modelId="{06AE0B9A-6FD8-4BE5-9CEC-79367DDB1D5B}" type="presOf" srcId="{AD649C8D-211F-41D8-894F-9DD3EFD7FA29}" destId="{16636EDD-AE93-4FAC-B5DE-7BB95A4F7322}" srcOrd="0" destOrd="2" presId="urn:microsoft.com/office/officeart/2005/8/layout/hList1"/>
    <dgm:cxn modelId="{78886DA6-9E1F-4B20-8DED-A6799C1EDD87}" srcId="{D86C1010-5C37-4504-AE86-D9B424B9CF33}" destId="{93418DCE-D516-48BB-9320-7169C160A707}" srcOrd="4" destOrd="0" parTransId="{822D0912-35C6-46B4-9062-E1F05D35475C}" sibTransId="{1CE287B2-5D8D-4ED6-90B7-6C7BE056B2B5}"/>
    <dgm:cxn modelId="{1EBD89AD-CCE7-4EF3-ADE9-7AB62B26E0FA}" srcId="{DCEEAC25-01CD-49FB-814C-9371CEE23960}" destId="{AD649C8D-211F-41D8-894F-9DD3EFD7FA29}" srcOrd="2" destOrd="0" parTransId="{9F3A7569-2772-418D-979A-D6AEA1427360}" sibTransId="{6DA1AE57-9496-47F4-ABB0-BF00B1F556DD}"/>
    <dgm:cxn modelId="{FD3CCAAD-979A-45CF-9301-637400DEFB15}" type="presOf" srcId="{8B388065-FD2D-45F0-A9CE-767942DE5791}" destId="{16636EDD-AE93-4FAC-B5DE-7BB95A4F7322}" srcOrd="0" destOrd="6" presId="urn:microsoft.com/office/officeart/2005/8/layout/hList1"/>
    <dgm:cxn modelId="{18CE57B3-5BCC-48B0-A363-76B849A3D181}" srcId="{D86C1010-5C37-4504-AE86-D9B424B9CF33}" destId="{ED92C0A2-9F2E-444C-B45A-7EC61568DC8F}" srcOrd="2" destOrd="0" parTransId="{76706CAC-7A5F-4516-A610-47AA1B70702F}" sibTransId="{E571101D-217B-488F-83D2-9E65F5150C91}"/>
    <dgm:cxn modelId="{3D9CA2B5-56F3-401F-B350-B58C5876D6DF}" type="presOf" srcId="{FA2A0CFE-B563-4904-879E-393DE43637B9}" destId="{0F1AE0F5-364D-408C-8B0D-9BFDA99F7601}" srcOrd="0" destOrd="0" presId="urn:microsoft.com/office/officeart/2005/8/layout/hList1"/>
    <dgm:cxn modelId="{55F2A4C3-CD48-4B16-B59E-B5A982B44627}" srcId="{DCEEAC25-01CD-49FB-814C-9371CEE23960}" destId="{3E36227C-FF29-4679-BF10-97C365562206}" srcOrd="3" destOrd="0" parTransId="{C76577DF-9214-464E-BD39-BC9962C3095F}" sibTransId="{061EA734-8169-48B3-905A-1DAF4F0A9F18}"/>
    <dgm:cxn modelId="{8175E5CC-263A-4585-BC34-2D1BF6684789}" type="presOf" srcId="{10F15380-687D-456A-948E-335211525E8C}" destId="{79F0442E-F36E-4DC3-A84F-C1AEC6CE48B9}" srcOrd="0" destOrd="3" presId="urn:microsoft.com/office/officeart/2005/8/layout/hList1"/>
    <dgm:cxn modelId="{F89631E0-4F3B-4ECA-BB2A-F9599675F4A5}" type="presOf" srcId="{39357872-9759-4518-B11D-4439CA2B2559}" destId="{16636EDD-AE93-4FAC-B5DE-7BB95A4F7322}" srcOrd="0" destOrd="5" presId="urn:microsoft.com/office/officeart/2005/8/layout/hList1"/>
    <dgm:cxn modelId="{F967E5EA-99C7-4BB1-8B3D-5B471E581BDD}" type="presOf" srcId="{1E16ED35-C9BB-4E9E-87FD-51E19074E03D}" destId="{0635EDC5-1349-476C-8431-E675BECFD9A2}" srcOrd="0" destOrd="0" presId="urn:microsoft.com/office/officeart/2005/8/layout/hList1"/>
    <dgm:cxn modelId="{AA2E34EE-1E80-419B-B3BF-4529E6313CC3}" type="presOf" srcId="{DCC4C63A-C2C8-413D-8B89-4550404668F8}" destId="{16636EDD-AE93-4FAC-B5DE-7BB95A4F7322}" srcOrd="0" destOrd="8" presId="urn:microsoft.com/office/officeart/2005/8/layout/hList1"/>
    <dgm:cxn modelId="{7EAED4F4-5341-4784-847B-AD1482DA641E}" srcId="{DCEEAC25-01CD-49FB-814C-9371CEE23960}" destId="{464CB533-16B9-440E-80B5-862B9BB5C130}" srcOrd="4" destOrd="0" parTransId="{D47752C4-B62B-4B0D-B44F-8EA6EC9A30EB}" sibTransId="{91DD1F46-6655-43EF-AA2B-0C0F9E614DCA}"/>
    <dgm:cxn modelId="{0DB55CF8-166A-4286-9757-206DDD2A58C0}" srcId="{D86C1010-5C37-4504-AE86-D9B424B9CF33}" destId="{C4535EDB-7888-492A-BEEC-E1B801DAA123}" srcOrd="0" destOrd="0" parTransId="{8E918593-5AA7-415E-B00F-8C254AC6D08B}" sibTransId="{B8333877-A738-4FC1-947A-7C5DD4813D39}"/>
    <dgm:cxn modelId="{F4E557FD-4268-47E4-9B3C-BE2F096D93C7}" srcId="{DCEEAC25-01CD-49FB-814C-9371CEE23960}" destId="{4DD0B51B-A88A-446B-988E-3F2C5AB9EEDD}" srcOrd="0" destOrd="0" parTransId="{FEF478E9-3DFA-40CE-8420-FD966CABDB65}" sibTransId="{5A4BD1C4-98D1-4E3B-AA96-31BBAB76BBC2}"/>
    <dgm:cxn modelId="{A5A82FF1-9512-41E4-AE03-E58A4391F6A8}" type="presParOf" srcId="{6C4A7F99-3FA0-43A8-A5DF-A25DFD6FBDE3}" destId="{A729B97F-C6AB-459E-8B9C-9B92F70E0659}" srcOrd="0" destOrd="0" presId="urn:microsoft.com/office/officeart/2005/8/layout/hList1"/>
    <dgm:cxn modelId="{A33B356C-F119-46BA-9305-559B1F79A565}" type="presParOf" srcId="{A729B97F-C6AB-459E-8B9C-9B92F70E0659}" destId="{6FE54F8E-2868-42F3-B59D-E9EB1FEFEAC0}" srcOrd="0" destOrd="0" presId="urn:microsoft.com/office/officeart/2005/8/layout/hList1"/>
    <dgm:cxn modelId="{4C00478E-043C-497E-836C-272415D3880E}" type="presParOf" srcId="{A729B97F-C6AB-459E-8B9C-9B92F70E0659}" destId="{16636EDD-AE93-4FAC-B5DE-7BB95A4F7322}" srcOrd="1" destOrd="0" presId="urn:microsoft.com/office/officeart/2005/8/layout/hList1"/>
    <dgm:cxn modelId="{BCE38692-6096-4812-BB47-6136C11BE795}" type="presParOf" srcId="{6C4A7F99-3FA0-43A8-A5DF-A25DFD6FBDE3}" destId="{90ECA468-4E87-4DC8-BF6D-B2C50A52E1E3}" srcOrd="1" destOrd="0" presId="urn:microsoft.com/office/officeart/2005/8/layout/hList1"/>
    <dgm:cxn modelId="{F8F1881B-C29F-4DCA-B541-B8009FF68AAF}" type="presParOf" srcId="{6C4A7F99-3FA0-43A8-A5DF-A25DFD6FBDE3}" destId="{0AF14064-2DE8-4169-AB0B-3D293D7A5EE4}" srcOrd="2" destOrd="0" presId="urn:microsoft.com/office/officeart/2005/8/layout/hList1"/>
    <dgm:cxn modelId="{34DD38F8-FB99-4B37-B93B-78E355E5085A}" type="presParOf" srcId="{0AF14064-2DE8-4169-AB0B-3D293D7A5EE4}" destId="{633E603A-E4D4-4976-8ACF-EF505143C095}" srcOrd="0" destOrd="0" presId="urn:microsoft.com/office/officeart/2005/8/layout/hList1"/>
    <dgm:cxn modelId="{57490A86-0B61-4CAB-A0AD-149A6CA86083}" type="presParOf" srcId="{0AF14064-2DE8-4169-AB0B-3D293D7A5EE4}" destId="{79F0442E-F36E-4DC3-A84F-C1AEC6CE48B9}" srcOrd="1" destOrd="0" presId="urn:microsoft.com/office/officeart/2005/8/layout/hList1"/>
    <dgm:cxn modelId="{6CB0FA8F-D48B-45F8-A9A6-8D90DD08105F}" type="presParOf" srcId="{6C4A7F99-3FA0-43A8-A5DF-A25DFD6FBDE3}" destId="{3A8308DC-2FC6-4513-9612-E085439BD3D7}" srcOrd="3" destOrd="0" presId="urn:microsoft.com/office/officeart/2005/8/layout/hList1"/>
    <dgm:cxn modelId="{36491AD5-F9A3-4EFC-B543-46634B18EDEC}" type="presParOf" srcId="{6C4A7F99-3FA0-43A8-A5DF-A25DFD6FBDE3}" destId="{10944607-EEFB-49FA-8D4B-CF3C74E0AC33}" srcOrd="4" destOrd="0" presId="urn:microsoft.com/office/officeart/2005/8/layout/hList1"/>
    <dgm:cxn modelId="{22D6798C-FF4B-414B-B562-D24E2831866D}" type="presParOf" srcId="{10944607-EEFB-49FA-8D4B-CF3C74E0AC33}" destId="{0635EDC5-1349-476C-8431-E675BECFD9A2}" srcOrd="0" destOrd="0" presId="urn:microsoft.com/office/officeart/2005/8/layout/hList1"/>
    <dgm:cxn modelId="{3E43C3FC-B637-4420-A725-E2993AFBB8D5}" type="presParOf" srcId="{10944607-EEFB-49FA-8D4B-CF3C74E0AC33}" destId="{0F1AE0F5-364D-408C-8B0D-9BFDA99F760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787"/>
          <a:ext cx="3443702" cy="377846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Customers</a:t>
          </a:r>
          <a:endParaRPr lang="fr-FR" sz="1600" kern="1200" dirty="0"/>
        </a:p>
      </dsp:txBody>
      <dsp:txXfrm>
        <a:off x="3532" y="9787"/>
        <a:ext cx="3443702" cy="377846"/>
      </dsp:txXfrm>
    </dsp:sp>
    <dsp:sp modelId="{16636EDD-AE93-4FAC-B5DE-7BB95A4F7322}">
      <dsp:nvSpPr>
        <dsp:cNvPr id="0" name=""/>
        <dsp:cNvSpPr/>
      </dsp:nvSpPr>
      <dsp:spPr>
        <a:xfrm>
          <a:off x="3532" y="387633"/>
          <a:ext cx="3443702" cy="1732438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customer_unique_id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customer_state</a:t>
          </a:r>
          <a:endParaRPr lang="fr-FR" sz="1800" kern="1200" dirty="0"/>
        </a:p>
      </dsp:txBody>
      <dsp:txXfrm>
        <a:off x="3532" y="387633"/>
        <a:ext cx="3443702" cy="1732438"/>
      </dsp:txXfrm>
    </dsp:sp>
    <dsp:sp modelId="{633E603A-E4D4-4976-8ACF-EF505143C095}">
      <dsp:nvSpPr>
        <dsp:cNvPr id="0" name=""/>
        <dsp:cNvSpPr/>
      </dsp:nvSpPr>
      <dsp:spPr>
        <a:xfrm>
          <a:off x="3929353" y="9787"/>
          <a:ext cx="3443702" cy="3778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Geolocation</a:t>
          </a:r>
          <a:endParaRPr lang="fr-FR" sz="1200" kern="1200" dirty="0"/>
        </a:p>
      </dsp:txBody>
      <dsp:txXfrm>
        <a:off x="3929353" y="9787"/>
        <a:ext cx="3443702" cy="377846"/>
      </dsp:txXfrm>
    </dsp:sp>
    <dsp:sp modelId="{79F0442E-F36E-4DC3-A84F-C1AEC6CE48B9}">
      <dsp:nvSpPr>
        <dsp:cNvPr id="0" name=""/>
        <dsp:cNvSpPr/>
      </dsp:nvSpPr>
      <dsp:spPr>
        <a:xfrm>
          <a:off x="3929353" y="387633"/>
          <a:ext cx="3443702" cy="17324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geolocation_zip_code_prefix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geolocation_lat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geolocation_lng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geolocation_city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 err="1"/>
            <a:t>geolocation_state</a:t>
          </a:r>
          <a:endParaRPr lang="fr-FR" sz="1600" kern="1200" dirty="0"/>
        </a:p>
      </dsp:txBody>
      <dsp:txXfrm>
        <a:off x="3929353" y="387633"/>
        <a:ext cx="3443702" cy="1732438"/>
      </dsp:txXfrm>
    </dsp:sp>
    <dsp:sp modelId="{0635EDC5-1349-476C-8431-E675BECFD9A2}">
      <dsp:nvSpPr>
        <dsp:cNvPr id="0" name=""/>
        <dsp:cNvSpPr/>
      </dsp:nvSpPr>
      <dsp:spPr>
        <a:xfrm>
          <a:off x="7855174" y="9787"/>
          <a:ext cx="3443702" cy="377846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Orders</a:t>
          </a:r>
          <a:endParaRPr lang="fr-FR" sz="1200" kern="1200" dirty="0"/>
        </a:p>
      </dsp:txBody>
      <dsp:txXfrm>
        <a:off x="7855174" y="9787"/>
        <a:ext cx="3443702" cy="377846"/>
      </dsp:txXfrm>
    </dsp:sp>
    <dsp:sp modelId="{0F1AE0F5-364D-408C-8B0D-9BFDA99F7601}">
      <dsp:nvSpPr>
        <dsp:cNvPr id="0" name=""/>
        <dsp:cNvSpPr/>
      </dsp:nvSpPr>
      <dsp:spPr>
        <a:xfrm>
          <a:off x="7855174" y="387633"/>
          <a:ext cx="3443702" cy="1732438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customer_id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order_status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order_purchase_timestamp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order_approved_at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order_delivered_carrier_date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order_delivered_customer_date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200" kern="1200" dirty="0" err="1"/>
            <a:t>order_estimated_delivery_date</a:t>
          </a:r>
          <a:endParaRPr lang="fr-FR" sz="1200" kern="1200" dirty="0"/>
        </a:p>
      </dsp:txBody>
      <dsp:txXfrm>
        <a:off x="7855174" y="387633"/>
        <a:ext cx="3443702" cy="1732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31325"/>
          <a:ext cx="3443702" cy="374400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Items</a:t>
          </a:r>
        </a:p>
      </dsp:txBody>
      <dsp:txXfrm>
        <a:off x="3532" y="31325"/>
        <a:ext cx="3443702" cy="374400"/>
      </dsp:txXfrm>
    </dsp:sp>
    <dsp:sp modelId="{16636EDD-AE93-4FAC-B5DE-7BB95A4F7322}">
      <dsp:nvSpPr>
        <dsp:cNvPr id="0" name=""/>
        <dsp:cNvSpPr/>
      </dsp:nvSpPr>
      <dsp:spPr>
        <a:xfrm>
          <a:off x="3532" y="405725"/>
          <a:ext cx="3443702" cy="1692807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order_item_id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product_id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seller_id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shipping_limit_date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price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freight_value</a:t>
          </a:r>
          <a:endParaRPr lang="fr-FR" sz="1300" kern="1200" dirty="0"/>
        </a:p>
      </dsp:txBody>
      <dsp:txXfrm>
        <a:off x="3532" y="405725"/>
        <a:ext cx="3443702" cy="1692807"/>
      </dsp:txXfrm>
    </dsp:sp>
    <dsp:sp modelId="{633E603A-E4D4-4976-8ACF-EF505143C095}">
      <dsp:nvSpPr>
        <dsp:cNvPr id="0" name=""/>
        <dsp:cNvSpPr/>
      </dsp:nvSpPr>
      <dsp:spPr>
        <a:xfrm>
          <a:off x="3929353" y="31325"/>
          <a:ext cx="3443702" cy="374400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Payments</a:t>
          </a:r>
        </a:p>
      </dsp:txBody>
      <dsp:txXfrm>
        <a:off x="3929353" y="31325"/>
        <a:ext cx="3443702" cy="374400"/>
      </dsp:txXfrm>
    </dsp:sp>
    <dsp:sp modelId="{79F0442E-F36E-4DC3-A84F-C1AEC6CE48B9}">
      <dsp:nvSpPr>
        <dsp:cNvPr id="0" name=""/>
        <dsp:cNvSpPr/>
      </dsp:nvSpPr>
      <dsp:spPr>
        <a:xfrm>
          <a:off x="3929353" y="405725"/>
          <a:ext cx="3443702" cy="1692807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order_id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payment_sequential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payment_type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payment_installments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payment_value</a:t>
          </a:r>
          <a:endParaRPr lang="fr-FR" sz="1800" kern="1200" dirty="0"/>
        </a:p>
      </dsp:txBody>
      <dsp:txXfrm>
        <a:off x="3929353" y="405725"/>
        <a:ext cx="3443702" cy="1692807"/>
      </dsp:txXfrm>
    </dsp:sp>
    <dsp:sp modelId="{0635EDC5-1349-476C-8431-E675BECFD9A2}">
      <dsp:nvSpPr>
        <dsp:cNvPr id="0" name=""/>
        <dsp:cNvSpPr/>
      </dsp:nvSpPr>
      <dsp:spPr>
        <a:xfrm>
          <a:off x="7858706" y="31325"/>
          <a:ext cx="3443702" cy="374400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Order</a:t>
          </a:r>
          <a:r>
            <a:rPr lang="fr-FR" sz="1600" kern="1200" dirty="0"/>
            <a:t> </a:t>
          </a:r>
          <a:r>
            <a:rPr lang="fr-FR" sz="1600" kern="1200" dirty="0" err="1"/>
            <a:t>Reviews</a:t>
          </a:r>
          <a:endParaRPr lang="fr-FR" sz="1600" kern="1200" dirty="0"/>
        </a:p>
      </dsp:txBody>
      <dsp:txXfrm>
        <a:off x="7858706" y="31325"/>
        <a:ext cx="3443702" cy="374400"/>
      </dsp:txXfrm>
    </dsp:sp>
    <dsp:sp modelId="{0F1AE0F5-364D-408C-8B0D-9BFDA99F7601}">
      <dsp:nvSpPr>
        <dsp:cNvPr id="0" name=""/>
        <dsp:cNvSpPr/>
      </dsp:nvSpPr>
      <dsp:spPr>
        <a:xfrm>
          <a:off x="7855174" y="405725"/>
          <a:ext cx="3443702" cy="1692807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order_id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review_score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review_comment_title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review_comment_message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review_creation_date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review_answer_timestamp</a:t>
          </a:r>
          <a:endParaRPr lang="fr-FR" sz="1300" kern="1200" dirty="0"/>
        </a:p>
      </dsp:txBody>
      <dsp:txXfrm>
        <a:off x="7855174" y="405725"/>
        <a:ext cx="3443702" cy="1692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54F8E-2868-42F3-B59D-E9EB1FEFEAC0}">
      <dsp:nvSpPr>
        <dsp:cNvPr id="0" name=""/>
        <dsp:cNvSpPr/>
      </dsp:nvSpPr>
      <dsp:spPr>
        <a:xfrm>
          <a:off x="3532" y="90833"/>
          <a:ext cx="3443702" cy="35609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/>
            <a:t>Products</a:t>
          </a:r>
          <a:endParaRPr lang="fr-FR" sz="1600" kern="1200" dirty="0"/>
        </a:p>
      </dsp:txBody>
      <dsp:txXfrm>
        <a:off x="3532" y="90833"/>
        <a:ext cx="3443702" cy="356092"/>
      </dsp:txXfrm>
    </dsp:sp>
    <dsp:sp modelId="{16636EDD-AE93-4FAC-B5DE-7BB95A4F7322}">
      <dsp:nvSpPr>
        <dsp:cNvPr id="0" name=""/>
        <dsp:cNvSpPr/>
      </dsp:nvSpPr>
      <dsp:spPr>
        <a:xfrm>
          <a:off x="3532" y="446925"/>
          <a:ext cx="3443702" cy="1592099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product_id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product_category_name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product_name_lenght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product_description_lenght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product_photos_qty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product_weight_g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product_lenght_cm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product_height_cm</a:t>
          </a:r>
          <a:endParaRPr lang="fr-F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 err="1"/>
            <a:t>product_width_cm</a:t>
          </a:r>
          <a:endParaRPr lang="fr-FR" sz="1000" kern="1200" dirty="0"/>
        </a:p>
      </dsp:txBody>
      <dsp:txXfrm>
        <a:off x="3532" y="446925"/>
        <a:ext cx="3443702" cy="1592099"/>
      </dsp:txXfrm>
    </dsp:sp>
    <dsp:sp modelId="{633E603A-E4D4-4976-8ACF-EF505143C095}">
      <dsp:nvSpPr>
        <dsp:cNvPr id="0" name=""/>
        <dsp:cNvSpPr/>
      </dsp:nvSpPr>
      <dsp:spPr>
        <a:xfrm>
          <a:off x="3929353" y="90833"/>
          <a:ext cx="3443702" cy="3560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Sellers</a:t>
          </a:r>
        </a:p>
      </dsp:txBody>
      <dsp:txXfrm>
        <a:off x="3929353" y="90833"/>
        <a:ext cx="3443702" cy="356092"/>
      </dsp:txXfrm>
    </dsp:sp>
    <dsp:sp modelId="{79F0442E-F36E-4DC3-A84F-C1AEC6CE48B9}">
      <dsp:nvSpPr>
        <dsp:cNvPr id="0" name=""/>
        <dsp:cNvSpPr/>
      </dsp:nvSpPr>
      <dsp:spPr>
        <a:xfrm>
          <a:off x="3929353" y="446925"/>
          <a:ext cx="3443702" cy="1592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seller_id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seller_zip_code_prefix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seller_city</a:t>
          </a:r>
          <a:endParaRPr lang="fr-F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 err="1"/>
            <a:t>seller_state</a:t>
          </a:r>
          <a:endParaRPr lang="fr-FR" sz="18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000" kern="1200" dirty="0"/>
        </a:p>
      </dsp:txBody>
      <dsp:txXfrm>
        <a:off x="3929353" y="446925"/>
        <a:ext cx="3443702" cy="1592099"/>
      </dsp:txXfrm>
    </dsp:sp>
    <dsp:sp modelId="{0635EDC5-1349-476C-8431-E675BECFD9A2}">
      <dsp:nvSpPr>
        <dsp:cNvPr id="0" name=""/>
        <dsp:cNvSpPr/>
      </dsp:nvSpPr>
      <dsp:spPr>
        <a:xfrm>
          <a:off x="7855174" y="90833"/>
          <a:ext cx="3443702" cy="35609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Product </a:t>
          </a:r>
          <a:r>
            <a:rPr lang="fr-FR" sz="1400" kern="1200" dirty="0" err="1"/>
            <a:t>Category</a:t>
          </a:r>
          <a:r>
            <a:rPr lang="fr-FR" sz="1400" kern="1200" dirty="0"/>
            <a:t> Name Translation</a:t>
          </a:r>
        </a:p>
      </dsp:txBody>
      <dsp:txXfrm>
        <a:off x="7855174" y="90833"/>
        <a:ext cx="3443702" cy="356092"/>
      </dsp:txXfrm>
    </dsp:sp>
    <dsp:sp modelId="{0F1AE0F5-364D-408C-8B0D-9BFDA99F7601}">
      <dsp:nvSpPr>
        <dsp:cNvPr id="0" name=""/>
        <dsp:cNvSpPr/>
      </dsp:nvSpPr>
      <dsp:spPr>
        <a:xfrm>
          <a:off x="7855174" y="446925"/>
          <a:ext cx="3443702" cy="1592099"/>
        </a:xfrm>
        <a:prstGeom prst="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 err="1"/>
            <a:t>product_category_name_english</a:t>
          </a:r>
          <a:endParaRPr lang="fr-FR" sz="1400" kern="1200" dirty="0"/>
        </a:p>
      </dsp:txBody>
      <dsp:txXfrm>
        <a:off x="7855174" y="446925"/>
        <a:ext cx="3443702" cy="1592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94B78-A156-4E76-BB28-39D7E36AE272}" type="datetimeFigureOut">
              <a:rPr lang="fr-FR" smtClean="0"/>
              <a:t>01/10/2019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8A231-FDF8-4574-A969-AC3B90D90B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731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8A231-FDF8-4574-A969-AC3B90D90B3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39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2428F8-4951-4546-B4FA-7B0FACC74B80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2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019D-FF65-4B6D-88E7-E32520CD55FC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865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01886C-9464-46E7-BC75-B4C59B337121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B2972D2-6F14-4C24-9E0C-4FF7F34B2768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09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50DD647-851C-4A6E-99E4-412E2060441D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047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1566-4F69-403C-9080-3BFEE2B37491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165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47B0C-B5AB-42EB-BB2D-F19425E95921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58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A1F9-098E-4818-B4BA-05597FCE7433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49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85617F-11C8-46B4-82FC-6C143D8E927D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3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1493104-0DD6-4188-A408-37748D818DBE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9400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CC8D-CADA-4745-885B-C009075ACE07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9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8CB63-00AE-4756-B792-32C885852036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7230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98AE11-0657-4D23-A8AC-E411F594EC7D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14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142A-F148-4ADB-A468-FE587DAD07D9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488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9706F-1691-421A-B634-B96F386F7B76}" type="datetime1">
              <a:rPr lang="fr-FR" smtClean="0"/>
              <a:t>01/10/2019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65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02EEA-4114-443B-89FA-6E832FF354CE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84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AA7-3BDA-4782-B3C5-401728461EBA}" type="datetime1">
              <a:rPr lang="fr-FR" smtClean="0"/>
              <a:t>01/10/2019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60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4B45-0ED5-401D-87BF-F27E5AD4E8F6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97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227D-3211-4923-B058-2465568DA97C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144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2012-1BFF-4C92-91DA-ED5E44E2DAE6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465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6D54C82-D4A8-4BCC-BBE6-5333B0B84731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201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DD00B7C-7A69-493A-8A97-AE08389BB3D5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3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EA4304-F7B0-45DA-9970-108CC9362744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04008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51B583F-2DDE-447D-8CBF-9525FA0FB806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515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D0C2-EC15-4914-BD1C-8DC6D93A7E06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820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0F71C-CB2D-46DF-BBF5-45A6CF07943D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196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97A0-E3EB-454D-B57B-09208F6C2349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88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C6102B9-41E8-4E57-8EA6-AB67D80E10AB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93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BD1A-0AB3-42BB-87D7-511BD450E973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31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20F9-E137-45C5-9CDB-EB23F7F61742}" type="datetime1">
              <a:rPr lang="fr-FR" smtClean="0"/>
              <a:t>01/10/2019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749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9FA9-5419-4577-ACA1-5FA8B1F430E1}" type="datetime1">
              <a:rPr lang="fr-FR" smtClean="0"/>
              <a:t>01/10/2019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897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A3B4-D77F-4011-84A4-1CE2C85060AA}" type="datetime1">
              <a:rPr lang="fr-FR" smtClean="0"/>
              <a:t>01/10/2019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6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5C01D-38A9-4545-9F6C-D14ECEB1FB25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21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F5F43-A7C8-4BE7-8EDD-3B94DD5ED3AC}" type="datetime1">
              <a:rPr lang="fr-FR" smtClean="0"/>
              <a:t>01/10/2019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52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025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22650-866C-43F7-8C91-C810959EF2B7}" type="datetime1">
              <a:rPr lang="fr-FR" smtClean="0"/>
              <a:t>01/10/2019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BEF4F-4056-4A7E-9612-F3E8B502E2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2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aggle.com/city-of-seattle/sea-building-energy-benchmarking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4EF98-294B-45BE-A755-5FE2EA5C9B5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55775" y="3121025"/>
            <a:ext cx="10436225" cy="1311275"/>
          </a:xfrm>
        </p:spPr>
        <p:txBody>
          <a:bodyPr>
            <a:noAutofit/>
          </a:bodyPr>
          <a:lstStyle/>
          <a:p>
            <a:pPr algn="l"/>
            <a:br>
              <a:rPr lang="fr-FR" sz="4000" dirty="0"/>
            </a:br>
            <a:r>
              <a:rPr lang="fr-FR" b="1" cap="small" dirty="0"/>
              <a:t>Projet 5 : </a:t>
            </a:r>
            <a:br>
              <a:rPr lang="fr-FR" sz="2800" cap="small" dirty="0"/>
            </a:br>
            <a:r>
              <a:rPr lang="fr-FR" sz="2800" cap="small" dirty="0"/>
              <a:t>Segmentez des clients d'un site e-commerce</a:t>
            </a:r>
            <a:br>
              <a:rPr lang="fr-FR" sz="2800" b="1" dirty="0"/>
            </a:br>
            <a:br>
              <a:rPr lang="fr-FR" sz="2800" cap="small" dirty="0"/>
            </a:br>
            <a:endParaRPr lang="fr-FR" sz="4000" cap="small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D75187-D88F-4F53-B18A-EE11258D12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96238" y="889000"/>
            <a:ext cx="4195762" cy="1311275"/>
          </a:xfrm>
        </p:spPr>
        <p:txBody>
          <a:bodyPr>
            <a:normAutofit/>
          </a:bodyPr>
          <a:lstStyle/>
          <a:p>
            <a:r>
              <a:rPr lang="fr-FR" b="1" dirty="0"/>
              <a:t>Etudiant : </a:t>
            </a:r>
            <a:r>
              <a:rPr lang="fr-FR" dirty="0"/>
              <a:t>Christophe </a:t>
            </a:r>
            <a:r>
              <a:rPr lang="fr-FR" cap="small" dirty="0"/>
              <a:t>Lebrun</a:t>
            </a:r>
          </a:p>
          <a:p>
            <a:r>
              <a:rPr lang="fr-FR" b="1" dirty="0"/>
              <a:t>Mentor : </a:t>
            </a:r>
            <a:r>
              <a:rPr lang="fr-FR" dirty="0"/>
              <a:t>Thierno </a:t>
            </a:r>
            <a:r>
              <a:rPr lang="fr-FR" cap="small" dirty="0"/>
              <a:t>Diop</a:t>
            </a:r>
          </a:p>
          <a:p>
            <a:r>
              <a:rPr lang="fr-FR" b="1" dirty="0"/>
              <a:t>Evaluateur : </a:t>
            </a:r>
            <a:r>
              <a:rPr lang="fr-FR" dirty="0"/>
              <a:t>Walid </a:t>
            </a:r>
            <a:r>
              <a:rPr lang="fr-FR" cap="small" dirty="0"/>
              <a:t>Ayadi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646D9E-13BE-45F2-B603-936E1E00092D}"/>
              </a:ext>
            </a:extLst>
          </p:cNvPr>
          <p:cNvSpPr txBox="1"/>
          <p:nvPr/>
        </p:nvSpPr>
        <p:spPr>
          <a:xfrm>
            <a:off x="1802297" y="2285586"/>
            <a:ext cx="6662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Parcours « 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</a:t>
            </a:r>
            <a:r>
              <a:rPr kumimoji="0" lang="fr-FR" sz="2800" b="0" i="1" u="none" strike="noStrike" kern="1200" cap="small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Scientist</a:t>
            </a:r>
            <a:r>
              <a:rPr kumimoji="0" lang="fr-FR" sz="2800" b="0" i="1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fr-FR" sz="2800" b="0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D6B4-A058-473F-99B6-FECCF66B654A}"/>
              </a:ext>
            </a:extLst>
          </p:cNvPr>
          <p:cNvSpPr txBox="1"/>
          <p:nvPr/>
        </p:nvSpPr>
        <p:spPr>
          <a:xfrm>
            <a:off x="9574171" y="6396335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latin typeface="Century Gothic" panose="020B0502020202020204"/>
              </a:rPr>
              <a:t>4 </a:t>
            </a:r>
            <a:r>
              <a:rPr lang="fr-FR" sz="2400" b="1" dirty="0">
                <a:latin typeface="Century Gothic" panose="020B0502020202020204"/>
              </a:rPr>
              <a:t>octobre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2019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2C683D-18C7-43D2-AD76-6000DCDD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" y="5404103"/>
            <a:ext cx="1223063" cy="12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083077"/>
            <a:ext cx="11077940" cy="559293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b="1" dirty="0"/>
              <a:t>Importations</a:t>
            </a:r>
            <a:r>
              <a:rPr lang="fr-FR" dirty="0"/>
              <a:t> des librairies, fonctions et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FFFF00"/>
                </a:solidFill>
              </a:rPr>
              <a:t> librairies</a:t>
            </a:r>
            <a:r>
              <a:rPr lang="fr-FR" dirty="0"/>
              <a:t> de </a:t>
            </a:r>
            <a:r>
              <a:rPr lang="fr-FR" i="1" dirty="0"/>
              <a:t>data science </a:t>
            </a:r>
            <a:r>
              <a:rPr lang="fr-FR" dirty="0"/>
              <a:t>et module de </a:t>
            </a:r>
            <a:r>
              <a:rPr lang="fr-FR" dirty="0">
                <a:solidFill>
                  <a:srgbClr val="FFFF00"/>
                </a:solidFill>
              </a:rPr>
              <a:t>fonctions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charger les </a:t>
            </a:r>
            <a:r>
              <a:rPr lang="fr-FR" dirty="0">
                <a:solidFill>
                  <a:srgbClr val="FFFF00"/>
                </a:solidFill>
              </a:rPr>
              <a:t>données</a:t>
            </a:r>
            <a:r>
              <a:rPr lang="fr-FR" dirty="0"/>
              <a:t> avec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Inspection de </a:t>
            </a:r>
            <a:r>
              <a:rPr lang="fr-FR" b="1" dirty="0"/>
              <a:t>l’intégrité des données </a:t>
            </a:r>
            <a:r>
              <a:rPr lang="fr-FR" dirty="0"/>
              <a:t>et mesures curatives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lignes </a:t>
            </a:r>
            <a:r>
              <a:rPr lang="fr-FR" dirty="0">
                <a:solidFill>
                  <a:srgbClr val="FFFF00"/>
                </a:solidFill>
              </a:rPr>
              <a:t>dupliquées</a:t>
            </a:r>
            <a:r>
              <a:rPr lang="fr-FR" dirty="0"/>
              <a:t> ?</a:t>
            </a:r>
          </a:p>
          <a:p>
            <a:pPr lvl="2"/>
            <a:r>
              <a:rPr lang="fr-FR" dirty="0"/>
              <a:t>Table de géolocalisation</a:t>
            </a:r>
          </a:p>
          <a:p>
            <a:pPr lvl="2"/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présence de </a:t>
            </a:r>
            <a:r>
              <a:rPr lang="fr-FR" dirty="0">
                <a:solidFill>
                  <a:srgbClr val="FFFF00"/>
                </a:solidFill>
              </a:rPr>
              <a:t>valeurs manquantes </a:t>
            </a:r>
            <a:r>
              <a:rPr lang="fr-FR" dirty="0"/>
              <a:t>?</a:t>
            </a:r>
          </a:p>
          <a:p>
            <a:pPr lvl="2"/>
            <a:r>
              <a:rPr lang="fr-FR" dirty="0"/>
              <a:t>Table des commandes</a:t>
            </a:r>
          </a:p>
          <a:p>
            <a:pPr lvl="2"/>
            <a:r>
              <a:rPr lang="fr-FR" dirty="0"/>
              <a:t>Table des évaluations</a:t>
            </a:r>
          </a:p>
          <a:p>
            <a:pPr lvl="2"/>
            <a:r>
              <a:rPr lang="fr-FR" dirty="0"/>
              <a:t>Tables des produits</a:t>
            </a:r>
          </a:p>
          <a:p>
            <a:pPr lvl="2"/>
            <a:endParaRPr lang="fr-FR" dirty="0"/>
          </a:p>
          <a:p>
            <a:pPr marL="457200" lvl="1" indent="-457200">
              <a:spcBef>
                <a:spcPts val="1000"/>
              </a:spcBef>
              <a:buFont typeface="+mj-lt"/>
              <a:buAutoNum type="arabicParenR" startAt="3"/>
            </a:pPr>
            <a:r>
              <a:rPr lang="fr-FR" sz="2200" dirty="0"/>
              <a:t>Effectuer les </a:t>
            </a:r>
            <a:r>
              <a:rPr lang="fr-FR" sz="2200" b="1" dirty="0"/>
              <a:t>jointures</a:t>
            </a:r>
            <a:r>
              <a:rPr lang="fr-FR" sz="2200" dirty="0"/>
              <a:t> des tables avec </a:t>
            </a:r>
            <a:r>
              <a:rPr lang="fr-FR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pd.merge</a:t>
            </a:r>
            <a:endParaRPr lang="fr-FR" dirty="0"/>
          </a:p>
          <a:p>
            <a:pPr lvl="2"/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vérifier la </a:t>
            </a:r>
            <a:r>
              <a:rPr lang="fr-FR" dirty="0">
                <a:solidFill>
                  <a:srgbClr val="FFFF00"/>
                </a:solidFill>
              </a:rPr>
              <a:t>cohérence</a:t>
            </a:r>
            <a:r>
              <a:rPr lang="fr-FR" dirty="0"/>
              <a:t> lors des jointures à gauche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barycentre des localisations géographiques associées à un </a:t>
            </a:r>
            <a:r>
              <a:rPr lang="fr-FR" dirty="0">
                <a:solidFill>
                  <a:srgbClr val="FFFF00"/>
                </a:solidFill>
              </a:rPr>
              <a:t>code postal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10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76" y="853412"/>
            <a:ext cx="10839354" cy="43571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fr-FR" b="1" dirty="0"/>
              <a:t>Transtypage</a:t>
            </a:r>
            <a:r>
              <a:rPr lang="fr-FR" dirty="0"/>
              <a:t> des données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numériques </a:t>
            </a:r>
            <a:r>
              <a:rPr lang="fr-FR" dirty="0"/>
              <a:t>: « </a:t>
            </a:r>
            <a:r>
              <a:rPr lang="fr-FR" i="1" dirty="0" err="1"/>
              <a:t>downcasting</a:t>
            </a:r>
            <a:r>
              <a:rPr lang="fr-FR" dirty="0"/>
              <a:t> »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données temporelles </a:t>
            </a:r>
            <a:r>
              <a:rPr lang="fr-FR" dirty="0"/>
              <a:t>: conversion en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dirty="0"/>
              <a:t> ou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timedelta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100" dirty="0"/>
              <a:t> </a:t>
            </a:r>
            <a:r>
              <a:rPr lang="fr-FR" sz="2100" dirty="0">
                <a:solidFill>
                  <a:srgbClr val="FFFF00"/>
                </a:solidFill>
              </a:rPr>
              <a:t>données catégorielles : </a:t>
            </a:r>
            <a:r>
              <a:rPr lang="fr-FR" sz="2100" dirty="0"/>
              <a:t>conversion en </a:t>
            </a:r>
            <a:r>
              <a:rPr lang="fr-F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endParaRPr lang="fr-F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fr-FR" sz="2200" dirty="0"/>
          </a:p>
          <a:p>
            <a:pPr marL="457200" lvl="1" indent="-457200">
              <a:spcBef>
                <a:spcPts val="1000"/>
              </a:spcBef>
              <a:buFont typeface="+mj-lt"/>
              <a:buAutoNum type="arabicParenR" startAt="5"/>
            </a:pPr>
            <a:r>
              <a:rPr lang="fr-FR" sz="2200" dirty="0"/>
              <a:t>Traiter les </a:t>
            </a:r>
            <a:r>
              <a:rPr lang="fr-FR" sz="2200" b="1" dirty="0"/>
              <a:t>valeurs manquantes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élimination</a:t>
            </a:r>
            <a:r>
              <a:rPr lang="fr-FR" dirty="0"/>
              <a:t> des lignes trop peu renseignées (&lt;80%)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quantitatives : </a:t>
            </a:r>
            <a:r>
              <a:rPr lang="fr-FR" dirty="0"/>
              <a:t>imputation itérative des 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 : </a:t>
            </a:r>
            <a:r>
              <a:rPr lang="fr-FR" dirty="0"/>
              <a:t>imputation avec </a:t>
            </a:r>
            <a:r>
              <a:rPr lang="fr-FR" dirty="0" err="1"/>
              <a:t>kNN</a:t>
            </a:r>
            <a:endParaRPr lang="fr-FR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résiduelles </a:t>
            </a:r>
            <a:r>
              <a:rPr lang="fr-FR" dirty="0"/>
              <a:t>: imputation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11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7" name="ZoneTexte 3">
            <a:extLst>
              <a:ext uri="{FF2B5EF4-FFF2-40B4-BE49-F238E27FC236}">
                <a16:creationId xmlns:a16="http://schemas.microsoft.com/office/drawing/2014/main" id="{3DBB1515-373E-4824-A0FE-99AA41D2ABE5}"/>
              </a:ext>
            </a:extLst>
          </p:cNvPr>
          <p:cNvSpPr txBox="1"/>
          <p:nvPr/>
        </p:nvSpPr>
        <p:spPr>
          <a:xfrm>
            <a:off x="1807536" y="5463770"/>
            <a:ext cx="8443198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data_items</a:t>
            </a:r>
            <a:r>
              <a:rPr lang="fr-FR" sz="2400" dirty="0"/>
              <a:t> des articles commandés sur le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118’000 lignes (articles vendus)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44 variables</a:t>
            </a:r>
            <a:endParaRPr lang="fr-FR" sz="2400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D8FB3EE-0800-4E46-B82F-0E7605F97D9A}"/>
              </a:ext>
            </a:extLst>
          </p:cNvPr>
          <p:cNvSpPr/>
          <p:nvPr/>
        </p:nvSpPr>
        <p:spPr>
          <a:xfrm>
            <a:off x="563976" y="5833101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4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12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0B48DF-F584-4EB1-A7C6-2F7F018A7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22" y="1371577"/>
            <a:ext cx="4420479" cy="26416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623E821-037C-49AB-8C3A-8F2D2831A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320" y="1365360"/>
            <a:ext cx="5248349" cy="26241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4CA2D-3485-44B8-B51E-12534A4CE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46" y="4189309"/>
            <a:ext cx="5765055" cy="24707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E65164F-87AF-429D-B3A8-4D58879CF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3" y="4189309"/>
            <a:ext cx="4941475" cy="2470738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2DE1FC53-93C0-48AB-AD7B-39EC77EE6E2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 « </a:t>
            </a:r>
            <a:r>
              <a:rPr lang="fr-FR" cap="small" dirty="0">
                <a:solidFill>
                  <a:srgbClr val="FFFF00"/>
                </a:solidFill>
              </a:rPr>
              <a:t>Volume</a:t>
            </a:r>
            <a:r>
              <a:rPr lang="fr-FR" cap="small" dirty="0"/>
              <a:t> »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C5D4BA71-96FB-4381-A0CF-D796D8623F62}"/>
              </a:ext>
            </a:extLst>
          </p:cNvPr>
          <p:cNvSpPr/>
          <p:nvPr/>
        </p:nvSpPr>
        <p:spPr>
          <a:xfrm>
            <a:off x="4827181" y="2551814"/>
            <a:ext cx="691117" cy="2658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9E44B7C-F332-4093-B067-89CF5C7D3F33}"/>
              </a:ext>
            </a:extLst>
          </p:cNvPr>
          <p:cNvSpPr/>
          <p:nvPr/>
        </p:nvSpPr>
        <p:spPr>
          <a:xfrm rot="2668712">
            <a:off x="5031024" y="3666269"/>
            <a:ext cx="276291" cy="9631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A25A71BB-0CD5-46A8-A436-689BCD703584}"/>
              </a:ext>
            </a:extLst>
          </p:cNvPr>
          <p:cNvSpPr/>
          <p:nvPr/>
        </p:nvSpPr>
        <p:spPr>
          <a:xfrm>
            <a:off x="5199320" y="5169772"/>
            <a:ext cx="808075" cy="32286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0693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r>
              <a:rPr lang="fr-FR" cap="small" dirty="0"/>
              <a:t> variables « </a:t>
            </a:r>
            <a:r>
              <a:rPr lang="fr-FR" cap="small" dirty="0">
                <a:solidFill>
                  <a:srgbClr val="FFFF00"/>
                </a:solidFill>
              </a:rPr>
              <a:t>Poids</a:t>
            </a:r>
            <a:r>
              <a:rPr lang="fr-FR" cap="small" dirty="0"/>
              <a:t> » &amp; « </a:t>
            </a:r>
            <a:r>
              <a:rPr lang="fr-FR" cap="small" dirty="0">
                <a:solidFill>
                  <a:srgbClr val="FFFF00"/>
                </a:solidFill>
              </a:rPr>
              <a:t>Prix total</a:t>
            </a:r>
            <a:r>
              <a:rPr lang="fr-FR" cap="small" dirty="0"/>
              <a:t> »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13</a:t>
            </a:fld>
            <a:endParaRPr lang="fr-FR" sz="1600" b="1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34177D7-DBA6-4DFD-BFED-C78F7FE98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1293028"/>
            <a:ext cx="5046918" cy="252345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C353A5B-ACC5-45D5-BA8C-630634DB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1293027"/>
            <a:ext cx="5046918" cy="25234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790E2A1-D030-4336-B294-6262A9BEA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2" y="4088516"/>
            <a:ext cx="5046918" cy="25234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85FE20-265C-4BF3-91B7-5713CFB71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2" y="4055014"/>
            <a:ext cx="5046918" cy="2523459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D48343A0-B583-41F7-9A8F-D7E63E92A476}"/>
              </a:ext>
            </a:extLst>
          </p:cNvPr>
          <p:cNvSpPr/>
          <p:nvPr/>
        </p:nvSpPr>
        <p:spPr>
          <a:xfrm>
            <a:off x="5372986" y="23686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317AA2E-6317-40C4-8334-DA34520ACDB1}"/>
              </a:ext>
            </a:extLst>
          </p:cNvPr>
          <p:cNvSpPr/>
          <p:nvPr/>
        </p:nvSpPr>
        <p:spPr>
          <a:xfrm>
            <a:off x="5372986" y="5130673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23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3491D0E-8041-4CE4-8768-634A3F8F8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7" y="1674028"/>
            <a:ext cx="5142389" cy="220388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3663A9-CD3F-44FF-A323-40491D07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527330-5005-4A96-8C49-0E701ED32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099810" cy="21856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9641EE5-8DA9-49A3-902E-28030396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4152517"/>
            <a:ext cx="5142389" cy="2203881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ED036AD-4D54-434A-8269-FCE09118F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36865" cy="1293028"/>
          </a:xfrm>
        </p:spPr>
        <p:txBody>
          <a:bodyPr>
            <a:normAutofit/>
          </a:bodyPr>
          <a:lstStyle/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(1/2)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D39F98-9E15-4ED7-B6DC-9615780F2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4152516"/>
            <a:ext cx="5142390" cy="2203881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BC56D6E-7839-4403-A01D-D6FFD03CA678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71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5B1D3B-DAC7-4543-9109-7802D8D2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892071-1644-4AC4-B7A8-66764E52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80" y="1674028"/>
            <a:ext cx="5142389" cy="2245749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EB2C4F3A-17A4-4D0F-B579-2BC49E0E95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Binarisations </a:t>
            </a:r>
            <a:r>
              <a:rPr lang="fr-FR" cap="small" dirty="0"/>
              <a:t>(2/2)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99D9CE-CE08-4EA7-B3D5-E645A537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5" y="1674028"/>
            <a:ext cx="5142390" cy="224574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45025B-6D80-4286-9A0D-E1E4B18EB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6" y="4194385"/>
            <a:ext cx="5142390" cy="22038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8AD8F8-80EB-47CF-AEBF-DDC0830A8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9" y="4194384"/>
            <a:ext cx="5142389" cy="2203881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5925A489-E697-4B7B-BFF2-3A152BEF09B3}"/>
              </a:ext>
            </a:extLst>
          </p:cNvPr>
          <p:cNvSpPr/>
          <p:nvPr/>
        </p:nvSpPr>
        <p:spPr>
          <a:xfrm>
            <a:off x="5436781" y="5068386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8CD72187-0B21-4BAD-B78F-D30BA02AE6F3}"/>
              </a:ext>
            </a:extLst>
          </p:cNvPr>
          <p:cNvSpPr/>
          <p:nvPr/>
        </p:nvSpPr>
        <p:spPr>
          <a:xfrm>
            <a:off x="5447414" y="2608521"/>
            <a:ext cx="1297172" cy="3721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723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9BE91-847A-4BCF-96EF-5C7F8FFF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7964FB2-22B8-431B-8C78-0B7C177EC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912" y="2193925"/>
            <a:ext cx="5464119" cy="234176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1BEBDC-9B16-4E3C-A719-B048F457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659324C-A7AF-4D27-A1D0-64F33251F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3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5F7556-023C-4A89-A770-3A113970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CF3BEDD-F830-43C2-BD27-CA98E3A3EE0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Distance client-vendeur </a:t>
            </a:r>
            <a:r>
              <a:rPr lang="fr-FR" cap="small" dirty="0"/>
              <a:t>»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D2EF662-ADD4-4D4F-9DA1-F2A061C0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50" y="1293028"/>
            <a:ext cx="5090338" cy="53001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A4917C-E3B7-4CA1-A1CE-EE88921C2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4967082"/>
            <a:ext cx="4304413" cy="162611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82B222-C709-45E8-9D1A-58FBF25B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1293028"/>
            <a:ext cx="4304414" cy="184357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064393C-A0AF-4691-8291-8435DF0E8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3238786"/>
            <a:ext cx="4304414" cy="16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2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D7DD83-4523-42B3-9AF8-BFC60859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18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7FC0196-CCE2-4DAE-94CD-9986760A68A7}"/>
              </a:ext>
            </a:extLst>
          </p:cNvPr>
          <p:cNvGrpSpPr/>
          <p:nvPr/>
        </p:nvGrpSpPr>
        <p:grpSpPr>
          <a:xfrm>
            <a:off x="1610027" y="1488145"/>
            <a:ext cx="8971944" cy="2041982"/>
            <a:chOff x="1610028" y="663898"/>
            <a:chExt cx="8971944" cy="204198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C406153-672E-441C-ADA3-8BF3E8D2F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4739" y="663898"/>
              <a:ext cx="3287233" cy="2041982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9EBF6A8-8891-4E1A-AFB5-C4FFBDBE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0028" y="663898"/>
              <a:ext cx="2923586" cy="2038581"/>
            </a:xfrm>
            <a:prstGeom prst="rect">
              <a:avLst/>
            </a:prstGeom>
          </p:spPr>
        </p:pic>
        <p:sp>
          <p:nvSpPr>
            <p:cNvPr id="7" name="Flèche : droite 6">
              <a:extLst>
                <a:ext uri="{FF2B5EF4-FFF2-40B4-BE49-F238E27FC236}">
                  <a16:creationId xmlns:a16="http://schemas.microsoft.com/office/drawing/2014/main" id="{5CE73EB3-B449-42C2-8971-8B1F2223B4DA}"/>
                </a:ext>
              </a:extLst>
            </p:cNvPr>
            <p:cNvSpPr/>
            <p:nvPr/>
          </p:nvSpPr>
          <p:spPr>
            <a:xfrm>
              <a:off x="5314219" y="1175690"/>
              <a:ext cx="1199915" cy="7901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7A859C7-6275-45A5-AD87-6A0F3592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39" y="3725245"/>
            <a:ext cx="7168921" cy="307239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4DF257D-DB3E-423B-BA9E-D5DFBC47F01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Variable « </a:t>
            </a:r>
            <a:r>
              <a:rPr lang="fr-FR" cap="small" dirty="0">
                <a:solidFill>
                  <a:srgbClr val="FFFF00"/>
                </a:solidFill>
              </a:rPr>
              <a:t>Saison de l’achat </a:t>
            </a:r>
            <a:r>
              <a:rPr lang="fr-FR" cap="small" dirty="0"/>
              <a:t>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F521B0-2C36-4299-9D0D-9F37B39C6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849D52-7820-453C-8E37-19251295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F65126E-7439-4BA7-B5DE-EF3BE8B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68" y="2193925"/>
            <a:ext cx="9390063" cy="40243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8A39AD-5CCD-415C-8300-636E1797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19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B089E0-D751-4CB9-839D-9A9B68A2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9271E4-0F1C-49A2-A674-5837229DC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9840" y="2109600"/>
            <a:ext cx="7132320" cy="1319400"/>
          </a:xfrm>
        </p:spPr>
        <p:txBody>
          <a:bodyPr>
            <a:normAutofit/>
          </a:bodyPr>
          <a:lstStyle/>
          <a:p>
            <a:r>
              <a:rPr lang="fr-FR" sz="4000" b="1" cap="small" dirty="0"/>
              <a:t>Segmentation non-supervisée</a:t>
            </a:r>
            <a:br>
              <a:rPr lang="fr-FR" sz="4000" b="1" cap="small" dirty="0"/>
            </a:br>
            <a:r>
              <a:rPr lang="fr-FR" sz="4000" b="1" cap="small" dirty="0"/>
              <a:t>(</a:t>
            </a:r>
            <a:r>
              <a:rPr lang="fr-FR" sz="4000" b="1" i="1" cap="small" dirty="0"/>
              <a:t>Clustering</a:t>
            </a:r>
            <a:r>
              <a:rPr lang="fr-FR" sz="4000" b="1" cap="small" dirty="0"/>
              <a:t>)</a:t>
            </a:r>
            <a:endParaRPr lang="fr-FR" sz="3600" cap="small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A8F683-7A35-4DF6-835C-E96CB138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74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C8117A-BA9F-411B-A6BC-07A46421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20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ED972A3-3264-4F6C-BB9A-4F52512FA79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data_items</a:t>
            </a:r>
            <a:br>
              <a:rPr lang="fr-FR" cap="small" dirty="0"/>
            </a:br>
            <a:r>
              <a:rPr lang="fr-FR" cap="small" dirty="0"/>
              <a:t>Agrégation des « </a:t>
            </a:r>
            <a:r>
              <a:rPr lang="fr-FR" cap="small" dirty="0">
                <a:solidFill>
                  <a:srgbClr val="FFFF00"/>
                </a:solidFill>
              </a:rPr>
              <a:t>Catégories de produits </a:t>
            </a:r>
            <a:r>
              <a:rPr lang="fr-FR" cap="small" dirty="0"/>
              <a:t>»</a:t>
            </a: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1D3F623E-AFB6-4DE4-994A-35C0E66C79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3628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fr-FR" sz="2400" dirty="0"/>
              <a:t>71 catégories</a:t>
            </a:r>
          </a:p>
        </p:txBody>
      </p:sp>
      <p:sp>
        <p:nvSpPr>
          <p:cNvPr id="13" name="ZoneTexte 3">
            <a:extLst>
              <a:ext uri="{FF2B5EF4-FFF2-40B4-BE49-F238E27FC236}">
                <a16:creationId xmlns:a16="http://schemas.microsoft.com/office/drawing/2014/main" id="{E0F686BD-AC1B-4EF9-865F-6BB96EA03B3F}"/>
              </a:ext>
            </a:extLst>
          </p:cNvPr>
          <p:cNvSpPr txBox="1">
            <a:spLocks/>
          </p:cNvSpPr>
          <p:nvPr/>
        </p:nvSpPr>
        <p:spPr>
          <a:xfrm>
            <a:off x="6508010" y="6052268"/>
            <a:ext cx="4028854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11 catégories principales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B4A4510-931A-47D6-B1AC-3269BA99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CD54799-0E6A-4FF6-9A44-13B94332E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10" y="1721313"/>
            <a:ext cx="4028854" cy="32409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DC36F9B-A611-4ADD-A1DA-109FC0F33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80" y="1164203"/>
            <a:ext cx="4028854" cy="4612343"/>
          </a:xfrm>
          <a:prstGeom prst="rect">
            <a:avLst/>
          </a:prstGeom>
        </p:spPr>
      </p:pic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D6329668-D685-456D-A220-CEE0C305E931}"/>
              </a:ext>
            </a:extLst>
          </p:cNvPr>
          <p:cNvSpPr/>
          <p:nvPr/>
        </p:nvSpPr>
        <p:spPr>
          <a:xfrm>
            <a:off x="5734493" y="3266853"/>
            <a:ext cx="584791" cy="3242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799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4DDA7-8100-4363-9652-8D859E41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90" y="76499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r-FR" b="1" cap="small" dirty="0"/>
              <a:t>Agrégation par clients</a:t>
            </a:r>
            <a:br>
              <a:rPr lang="fr-FR" dirty="0"/>
            </a:br>
            <a:r>
              <a:rPr lang="en-US" cap="small" dirty="0" err="1"/>
              <a:t>groupby</a:t>
            </a:r>
            <a:r>
              <a:rPr lang="en-US" cap="small" dirty="0"/>
              <a:t> par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customer_unique_id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C05AD7-EAD3-4A28-A3FB-CCFAE538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B54E0F-2E5C-434D-B76E-77CC97EB7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" y="2462794"/>
            <a:ext cx="2071046" cy="21517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0676FF5-27E9-4A91-A37D-B0B475FE2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graphicFrame>
        <p:nvGraphicFramePr>
          <p:cNvPr id="9" name="Tableau 9">
            <a:extLst>
              <a:ext uri="{FF2B5EF4-FFF2-40B4-BE49-F238E27FC236}">
                <a16:creationId xmlns:a16="http://schemas.microsoft.com/office/drawing/2014/main" id="{D38C0187-E197-43DD-9041-F3012E288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43990"/>
              </p:ext>
            </p:extLst>
          </p:nvPr>
        </p:nvGraphicFramePr>
        <p:xfrm>
          <a:off x="2396673" y="1433322"/>
          <a:ext cx="81280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815879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27954997"/>
                    </a:ext>
                  </a:extLst>
                </a:gridCol>
              </a:tblGrid>
              <a:tr h="346531">
                <a:tc gridSpan="2"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3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9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customer_unique_id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mean_price_log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509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customer_city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sum_payments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80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customer_state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mean_payment_installments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nb_purchased_items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percentage_review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60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nb_distinct_products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mean_review_score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8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nb_orders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count_review_comments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63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sum_prices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first_order_purchase_timestamp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66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mean_distance_seller_log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last_order_purchase_timestamp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68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mean_product_volume_log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cash_payment_percent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29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mean_product_weight_log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credit_card_percent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33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single_paym_seq_percent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review_comment_title_bool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717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sum_freight_values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3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0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E93169E-2B46-48C1-BF38-8E7DD9AA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25" y="1430103"/>
            <a:ext cx="5334039" cy="5048767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D8BEB36-557A-49ED-8497-E8C4A6A52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0" y="697982"/>
            <a:ext cx="4813040" cy="2062732"/>
          </a:xfr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A7D81A1-54D2-4E62-8A72-D3F4D1CC5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1" y="2757015"/>
            <a:ext cx="4813040" cy="206273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EB14D3-2851-48F2-B920-5C29F977C8B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Variable « </a:t>
            </a:r>
            <a:r>
              <a:rPr lang="fr-FR" cap="small" dirty="0">
                <a:solidFill>
                  <a:srgbClr val="FFFF00"/>
                </a:solidFill>
              </a:rPr>
              <a:t>Région</a:t>
            </a:r>
            <a:r>
              <a:rPr lang="fr-FR" cap="small" dirty="0"/>
              <a:t> »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8FFE1C6-FDFC-4B54-8F57-B6977C8F3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D380B06-9316-46D8-970C-8BF7EB8E9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" y="4795268"/>
            <a:ext cx="4813040" cy="2062732"/>
          </a:xfrm>
          <a:prstGeom prst="rect">
            <a:avLst/>
          </a:prstGeom>
        </p:spPr>
      </p:pic>
      <p:sp>
        <p:nvSpPr>
          <p:cNvPr id="5" name="Flèche : bas 4">
            <a:extLst>
              <a:ext uri="{FF2B5EF4-FFF2-40B4-BE49-F238E27FC236}">
                <a16:creationId xmlns:a16="http://schemas.microsoft.com/office/drawing/2014/main" id="{F20CD1A0-8198-409A-88CA-A1FF06C2FF39}"/>
              </a:ext>
            </a:extLst>
          </p:cNvPr>
          <p:cNvSpPr/>
          <p:nvPr/>
        </p:nvSpPr>
        <p:spPr>
          <a:xfrm>
            <a:off x="180753" y="2282547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27DC1D8-00E9-4DD4-A702-0C538A926B7D}"/>
              </a:ext>
            </a:extLst>
          </p:cNvPr>
          <p:cNvSpPr/>
          <p:nvPr/>
        </p:nvSpPr>
        <p:spPr>
          <a:xfrm>
            <a:off x="180753" y="4572092"/>
            <a:ext cx="297712" cy="94893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530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6122BA-577F-4D54-9FC2-5DD97E0A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568EFAB-475B-4E53-B631-122C93918C63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>
                <a:solidFill>
                  <a:srgbClr val="FFFF00"/>
                </a:solidFill>
              </a:rPr>
              <a:t>Variables « multi-fréquentielles »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CA881A4-BEE7-4664-80B1-9B7440930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21512"/>
              </p:ext>
            </p:extLst>
          </p:nvPr>
        </p:nvGraphicFramePr>
        <p:xfrm>
          <a:off x="630273" y="1772289"/>
          <a:ext cx="5058146" cy="2311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58146">
                  <a:extLst>
                    <a:ext uri="{9D8B030D-6E8A-4147-A177-3AD203B41FA5}">
                      <a16:colId xmlns:a16="http://schemas.microsoft.com/office/drawing/2014/main" val="3722433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Variables « multi-fréquentielles 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1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6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payment_types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85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order_seasons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3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product_main_categories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4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72824"/>
                  </a:ext>
                </a:extLst>
              </a:tr>
            </a:tbl>
          </a:graphicData>
        </a:graphic>
      </p:graphicFrame>
      <p:sp>
        <p:nvSpPr>
          <p:cNvPr id="8" name="ZoneTexte 3">
            <a:extLst>
              <a:ext uri="{FF2B5EF4-FFF2-40B4-BE49-F238E27FC236}">
                <a16:creationId xmlns:a16="http://schemas.microsoft.com/office/drawing/2014/main" id="{D4AE7EBA-4627-468B-AF98-DE52570C594C}"/>
              </a:ext>
            </a:extLst>
          </p:cNvPr>
          <p:cNvSpPr txBox="1">
            <a:spLocks/>
          </p:cNvSpPr>
          <p:nvPr/>
        </p:nvSpPr>
        <p:spPr>
          <a:xfrm>
            <a:off x="6503583" y="1772289"/>
            <a:ext cx="4033281" cy="16784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Agrégation sous forme de dictionnaire. Exemple 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{ ‘</a:t>
            </a:r>
            <a:r>
              <a:rPr lang="fr-FR" sz="2400" dirty="0" err="1"/>
              <a:t>winter</a:t>
            </a:r>
            <a:r>
              <a:rPr lang="fr-FR" sz="2400" dirty="0"/>
              <a:t>’: 1,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dirty="0"/>
              <a:t>‘</a:t>
            </a:r>
            <a:r>
              <a:rPr lang="fr-FR" sz="2400" dirty="0" err="1"/>
              <a:t>automn</a:t>
            </a:r>
            <a:r>
              <a:rPr lang="fr-FR" sz="2400" dirty="0"/>
              <a:t>’: 2 }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DB69AA1-32E7-42A5-97B7-5241069D652B}"/>
              </a:ext>
            </a:extLst>
          </p:cNvPr>
          <p:cNvSpPr/>
          <p:nvPr/>
        </p:nvSpPr>
        <p:spPr>
          <a:xfrm>
            <a:off x="5830186" y="2634433"/>
            <a:ext cx="613146" cy="372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3A3EA38-9BB3-4E50-9C55-9227C573F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68612"/>
              </p:ext>
            </p:extLst>
          </p:nvPr>
        </p:nvGraphicFramePr>
        <p:xfrm>
          <a:off x="2032000" y="520121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061307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920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901551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7848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season_winter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season_spring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season_summer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season_automn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9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0875"/>
                  </a:ext>
                </a:extLst>
              </a:tr>
            </a:tbl>
          </a:graphicData>
        </a:graphic>
      </p:graphicFrame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242BF48-56CD-4C76-8BF0-07A48C4A94F4}"/>
              </a:ext>
            </a:extLst>
          </p:cNvPr>
          <p:cNvSpPr/>
          <p:nvPr/>
        </p:nvSpPr>
        <p:spPr>
          <a:xfrm rot="8637573">
            <a:off x="6183420" y="4136497"/>
            <a:ext cx="2381693" cy="333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E67FAA4-D51B-4B9B-8C23-7288F7830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8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ACBFD-85A5-4256-809E-F76712A0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6C030E5-C56C-4F04-AAE9-63BD91DC9B3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Ingénierie des Caractéristiques </a:t>
            </a:r>
            <a:r>
              <a:rPr lang="fr-FR" cap="small" dirty="0" err="1"/>
              <a:t>data_customers</a:t>
            </a:r>
            <a:br>
              <a:rPr lang="fr-FR" cap="small" dirty="0"/>
            </a:br>
            <a:r>
              <a:rPr lang="fr-FR" cap="small" dirty="0"/>
              <a:t>Binarisation du </a:t>
            </a:r>
            <a:r>
              <a:rPr lang="fr-FR" cap="small" dirty="0">
                <a:solidFill>
                  <a:srgbClr val="FFFF00"/>
                </a:solidFill>
              </a:rPr>
              <a:t>« Nombre de commandes »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959B67-827F-45D8-9FBB-2E9AC0C55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B22C42-1848-423E-8928-09219194D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6" y="4008475"/>
            <a:ext cx="6648894" cy="28495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D97AFDA-8E00-4173-B551-C308B046F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8569"/>
            <a:ext cx="6579780" cy="2819906"/>
          </a:xfrm>
          <a:prstGeom prst="rect">
            <a:avLst/>
          </a:prstGeom>
        </p:spPr>
      </p:pic>
      <p:sp>
        <p:nvSpPr>
          <p:cNvPr id="11" name="Flèche : angle droit 10">
            <a:extLst>
              <a:ext uri="{FF2B5EF4-FFF2-40B4-BE49-F238E27FC236}">
                <a16:creationId xmlns:a16="http://schemas.microsoft.com/office/drawing/2014/main" id="{8BEDC6FD-758A-4ED7-A2F1-11F5218A7D59}"/>
              </a:ext>
            </a:extLst>
          </p:cNvPr>
          <p:cNvSpPr/>
          <p:nvPr/>
        </p:nvSpPr>
        <p:spPr>
          <a:xfrm rot="5400000">
            <a:off x="3604688" y="3973287"/>
            <a:ext cx="1900952" cy="1975883"/>
          </a:xfrm>
          <a:prstGeom prst="bentUpArrow">
            <a:avLst>
              <a:gd name="adj1" fmla="val 25000"/>
              <a:gd name="adj2" fmla="val 26103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08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586283-8D1C-42A1-B536-B51BB64E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458A4C-B0D1-45DC-B654-5638B4B46218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Corrélations entre les variables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F063E7-988E-48BD-B1FF-4BB5656A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DF862-C97F-469A-A4B0-C7AC7596B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1433323"/>
            <a:ext cx="8075770" cy="4798266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899D1A8D-3291-41AE-9778-A898A9D3412A}"/>
              </a:ext>
            </a:extLst>
          </p:cNvPr>
          <p:cNvSpPr txBox="1">
            <a:spLocks/>
          </p:cNvSpPr>
          <p:nvPr/>
        </p:nvSpPr>
        <p:spPr>
          <a:xfrm>
            <a:off x="2381693" y="6305378"/>
            <a:ext cx="8075770" cy="42473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2400" b="1" dirty="0"/>
              <a:t>Élimination</a:t>
            </a:r>
            <a:r>
              <a:rPr lang="fr-FR" sz="2400" dirty="0"/>
              <a:t> des variables fortement corrélées (&gt;90%).</a:t>
            </a:r>
          </a:p>
        </p:txBody>
      </p:sp>
    </p:spTree>
    <p:extLst>
      <p:ext uri="{BB962C8B-B14F-4D97-AF65-F5344CB8AC3E}">
        <p14:creationId xmlns:p14="http://schemas.microsoft.com/office/powerpoint/2010/main" val="1542452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E2465-3A3E-4207-8D17-647C1DAD8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8" y="746125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1) </a:t>
            </a:r>
            <a:r>
              <a:rPr lang="fr-FR" b="1" dirty="0"/>
              <a:t>Encodages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catégorielles</a:t>
            </a:r>
            <a:r>
              <a:rPr lang="fr-FR" dirty="0"/>
              <a:t> : encodage </a:t>
            </a:r>
            <a:r>
              <a:rPr lang="fr-FR" i="1" dirty="0" err="1"/>
              <a:t>one-hot</a:t>
            </a:r>
            <a:r>
              <a:rPr lang="fr-FR" dirty="0"/>
              <a:t> ou </a:t>
            </a:r>
            <a:r>
              <a:rPr lang="fr-FR" i="1" dirty="0"/>
              <a:t>fréquentiel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variables temporelles </a:t>
            </a:r>
            <a:r>
              <a:rPr lang="fr-FR" dirty="0"/>
              <a:t>: encodage numérique (‘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int64</a:t>
            </a:r>
            <a:r>
              <a:rPr lang="fr-FR" dirty="0"/>
              <a:t>’)</a:t>
            </a:r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2) </a:t>
            </a:r>
            <a:r>
              <a:rPr lang="fr-FR" sz="2200" b="1" dirty="0"/>
              <a:t>Standardisation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centrage et réduction des données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marL="0" lvl="1" indent="0">
              <a:spcBef>
                <a:spcPts val="1000"/>
              </a:spcBef>
              <a:buNone/>
            </a:pPr>
            <a:r>
              <a:rPr lang="fr-FR" sz="2200" dirty="0"/>
              <a:t>3) Sélection des </a:t>
            </a:r>
            <a:r>
              <a:rPr lang="fr-FR" sz="2200" b="1" dirty="0"/>
              <a:t>variables pertinentes</a:t>
            </a:r>
            <a:r>
              <a:rPr lang="fr-FR" sz="2200" dirty="0"/>
              <a:t> (8 sur 47)</a:t>
            </a:r>
          </a:p>
          <a:p>
            <a:pPr marL="45720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E2120A-6AA2-4F64-9C4E-A89DD463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26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58D07EE-4FA4-4F44-9710-5F05F1C373B7}"/>
              </a:ext>
            </a:extLst>
          </p:cNvPr>
          <p:cNvSpPr txBox="1">
            <a:spLocks/>
          </p:cNvSpPr>
          <p:nvPr/>
        </p:nvSpPr>
        <p:spPr>
          <a:xfrm>
            <a:off x="-19493" y="193457"/>
            <a:ext cx="10536865" cy="91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Pré-traitements des Données</a:t>
            </a:r>
          </a:p>
          <a:p>
            <a:r>
              <a:rPr lang="fr-FR" cap="small" dirty="0">
                <a:cs typeface="Courier New" panose="02070309020205020404" pitchFamily="49" charset="0"/>
              </a:rPr>
              <a:t>Encodage et Standardisation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EB89C1B3-939D-495A-A2A0-F4BAB6C55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58584"/>
              </p:ext>
            </p:extLst>
          </p:nvPr>
        </p:nvGraphicFramePr>
        <p:xfrm>
          <a:off x="2389372" y="4770250"/>
          <a:ext cx="8128000" cy="200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770677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9603578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sz="2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data_customers</a:t>
                      </a:r>
                      <a:endParaRPr lang="fr-FR" sz="2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3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mean_price_log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mean_review_score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64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mean_product_volume_log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mean_product_weight_log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10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cash_payment_percent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credit_card_percent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81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percentage_review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region_Southeast</a:t>
                      </a:r>
                      <a:endParaRPr lang="fr-F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475515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0B239BB3-E445-401D-A12E-676E9592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ZoneTexte 3">
            <a:extLst>
              <a:ext uri="{FF2B5EF4-FFF2-40B4-BE49-F238E27FC236}">
                <a16:creationId xmlns:a16="http://schemas.microsoft.com/office/drawing/2014/main" id="{1CB93F27-C10E-4DE4-8219-64CAE2DA57C2}"/>
              </a:ext>
            </a:extLst>
          </p:cNvPr>
          <p:cNvSpPr txBox="1"/>
          <p:nvPr/>
        </p:nvSpPr>
        <p:spPr>
          <a:xfrm>
            <a:off x="2389372" y="3011643"/>
            <a:ext cx="8128000" cy="120032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Table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data_customers_std</a:t>
            </a:r>
            <a:r>
              <a:rPr lang="fr-FR" sz="2400" dirty="0"/>
              <a:t> des clients du site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99’000 lignes (clients)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/>
              <a:t>47 variables</a:t>
            </a:r>
            <a:endParaRPr lang="fr-FR" sz="2400" b="1" dirty="0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2886A473-FD9D-49AF-B146-2B925EFC8AED}"/>
              </a:ext>
            </a:extLst>
          </p:cNvPr>
          <p:cNvSpPr/>
          <p:nvPr/>
        </p:nvSpPr>
        <p:spPr>
          <a:xfrm>
            <a:off x="1145812" y="3380974"/>
            <a:ext cx="1076158" cy="461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407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5A5626-F2FF-4077-A3EE-A538BE528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0308"/>
            <a:ext cx="10820400" cy="4024125"/>
          </a:xfrm>
        </p:spPr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récupération jusqu’à 90% de variance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fr-FR" dirty="0"/>
              <a:t> de 8 variables à 6 axes principaux d’inertie</a:t>
            </a:r>
          </a:p>
          <a:p>
            <a:pPr>
              <a:buFont typeface="Symbol" panose="05050102010706020507" pitchFamily="18" charset="2"/>
              <a:buChar char="Þ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A788D3-C8D5-4F40-8664-62989366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27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4C9076C-6012-418D-A1A1-D630BADB7407}"/>
              </a:ext>
            </a:extLst>
          </p:cNvPr>
          <p:cNvSpPr txBox="1">
            <a:spLocks/>
          </p:cNvSpPr>
          <p:nvPr/>
        </p:nvSpPr>
        <p:spPr>
          <a:xfrm>
            <a:off x="0" y="193457"/>
            <a:ext cx="10536865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Exploration des Données</a:t>
            </a:r>
            <a:br>
              <a:rPr lang="fr-FR" cap="small" dirty="0"/>
            </a:br>
            <a:r>
              <a:rPr lang="fr-FR" cap="small" dirty="0"/>
              <a:t>Réduction dimensionnelle par ACP</a:t>
            </a:r>
            <a:endParaRPr lang="fr-FR" cap="small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DD0E2D-29E6-4BFE-AF83-60BA61E2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AD7B44-D17E-46D5-A2EA-D9AE7DA7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5" y="3209261"/>
            <a:ext cx="5818547" cy="300408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092477-1234-4FE1-9AB9-D5F8479E8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93" y="3206864"/>
            <a:ext cx="4895407" cy="30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3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28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" y="138624"/>
            <a:ext cx="4362968" cy="16392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779133" y="1668587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3</a:t>
            </a:r>
            <a:br>
              <a:rPr lang="fr-FR" b="1" cap="small" dirty="0"/>
            </a:br>
            <a:r>
              <a:rPr lang="fr-FR" cap="small" dirty="0"/>
              <a:t>Pistes de modélisation</a:t>
            </a:r>
          </a:p>
          <a:p>
            <a:r>
              <a:rPr lang="fr-FR" cap="small" dirty="0"/>
              <a:t>effectuées</a:t>
            </a:r>
          </a:p>
        </p:txBody>
      </p:sp>
    </p:spTree>
    <p:extLst>
      <p:ext uri="{BB962C8B-B14F-4D97-AF65-F5344CB8AC3E}">
        <p14:creationId xmlns:p14="http://schemas.microsoft.com/office/powerpoint/2010/main" val="387010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(1/3)</a:t>
            </a:r>
            <a:br>
              <a:rPr lang="fr-FR" b="1" cap="small" dirty="0"/>
            </a:br>
            <a:r>
              <a:rPr lang="fr-FR" cap="small" dirty="0">
                <a:solidFill>
                  <a:srgbClr val="FFFF00"/>
                </a:solidFill>
              </a:rPr>
              <a:t>Segmentation hiérarchique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293027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29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511E35A-B147-4882-82F3-62C4F5AB2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3" y="1787636"/>
            <a:ext cx="11002911" cy="2848373"/>
          </a:xfrm>
          <a:prstGeom prst="rect">
            <a:avLst/>
          </a:prstGeom>
        </p:spPr>
      </p:pic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91405478-90E2-43D8-B003-1E691C4A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20" y="4018229"/>
            <a:ext cx="5800759" cy="28808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9D7F57-BB6B-47B6-9F61-CC67E6CC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721765"/>
            <a:ext cx="6091487" cy="969252"/>
          </a:xfrm>
        </p:spPr>
        <p:txBody>
          <a:bodyPr>
            <a:normAutofit/>
          </a:bodyPr>
          <a:lstStyle/>
          <a:p>
            <a:r>
              <a:rPr lang="fr-FR" b="1" cap="small" dirty="0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25AD1-BD09-42CD-AAA1-A13586FB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936673"/>
            <a:ext cx="11063679" cy="4372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cap="small" dirty="0"/>
              <a:t>Partie 1 </a:t>
            </a:r>
            <a:r>
              <a:rPr lang="fr-FR" sz="2400" cap="small" dirty="0"/>
              <a:t>(5 min) – </a:t>
            </a:r>
            <a:r>
              <a:rPr lang="fr-FR" sz="2400" dirty="0"/>
              <a:t>Problématique, Interprétation et Pistes de recherche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2 </a:t>
            </a:r>
            <a:r>
              <a:rPr lang="fr-FR" sz="2400" cap="small" dirty="0"/>
              <a:t>(5 min) – N</a:t>
            </a:r>
            <a:r>
              <a:rPr lang="fr-FR" sz="2400" dirty="0"/>
              <a:t>ettoyage, Ingénierie des caractéristiques et Exploration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3 </a:t>
            </a:r>
            <a:r>
              <a:rPr lang="fr-FR" sz="2400" cap="small" dirty="0"/>
              <a:t>(10 min) – P</a:t>
            </a:r>
            <a:r>
              <a:rPr lang="fr-FR" sz="2400" dirty="0"/>
              <a:t>istes de modélisation effectuées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b="1" cap="small" dirty="0"/>
              <a:t>Partie 4 </a:t>
            </a:r>
            <a:r>
              <a:rPr lang="fr-FR" sz="2400" cap="small" dirty="0"/>
              <a:t>(5 min) – M</a:t>
            </a:r>
            <a:r>
              <a:rPr lang="fr-FR" sz="2400" dirty="0"/>
              <a:t>odèle final sélectionné et Améliorations</a:t>
            </a:r>
          </a:p>
          <a:p>
            <a:pPr marL="0" indent="0">
              <a:buNone/>
            </a:pPr>
            <a:endParaRPr lang="fr-FR" sz="2400" b="1" cap="small" dirty="0"/>
          </a:p>
          <a:p>
            <a:pPr marL="0" indent="0">
              <a:buNone/>
            </a:pPr>
            <a:r>
              <a:rPr lang="fr-FR" sz="2400" b="1" cap="small" dirty="0"/>
              <a:t>Partie 5 </a:t>
            </a:r>
            <a:r>
              <a:rPr lang="fr-FR" sz="2400" cap="small" dirty="0"/>
              <a:t>(5 à 10 min) – </a:t>
            </a:r>
            <a:r>
              <a:rPr lang="fr-FR" sz="2400" dirty="0"/>
              <a:t>Questions-réponses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1DB8435F-3D5B-46B0-8734-A0D3FB2E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479" y="384060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A53905-DB66-459F-9F8E-3843AA59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87" y="5143500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2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(2/3) </a:t>
            </a:r>
            <a:r>
              <a:rPr lang="fr-FR" cap="small" dirty="0">
                <a:solidFill>
                  <a:srgbClr val="FFFF00"/>
                </a:solidFill>
              </a:rPr>
              <a:t>k-</a:t>
            </a:r>
            <a:r>
              <a:rPr lang="fr-FR" cap="small" dirty="0" err="1">
                <a:solidFill>
                  <a:srgbClr val="FFFF00"/>
                </a:solidFill>
              </a:rPr>
              <a:t>Means</a:t>
            </a:r>
            <a:endParaRPr lang="fr-FR" cap="small" dirty="0">
              <a:solidFill>
                <a:srgbClr val="FFFF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991186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30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862A36C-A75A-4F2A-9C6F-9F923085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4" y="1363175"/>
            <a:ext cx="6239746" cy="11622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A388B28-DFFF-4778-A0B7-91EA8CBEE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32" y="2595534"/>
            <a:ext cx="6048536" cy="42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4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Algorithmes de Segmentation </a:t>
            </a:r>
            <a:r>
              <a:rPr lang="fr-FR" cap="small" dirty="0"/>
              <a:t>(3/3) </a:t>
            </a:r>
            <a:r>
              <a:rPr lang="fr-FR" cap="small" dirty="0">
                <a:solidFill>
                  <a:srgbClr val="FFFF00"/>
                </a:solidFill>
              </a:rPr>
              <a:t>DBSCAN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293027"/>
            <a:ext cx="9682563" cy="5382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Hyperparamètres principaux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31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9CD8E7C-0C5F-4B03-AE3D-D3CE5A73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4" y="1686879"/>
            <a:ext cx="10459910" cy="18004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CCD3E7-C7ED-4842-83FC-3B36B8D0B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10" y="2862270"/>
            <a:ext cx="5977180" cy="39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1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32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" y="138624"/>
            <a:ext cx="4362968" cy="16392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4</a:t>
            </a:r>
            <a:br>
              <a:rPr lang="fr-FR" b="1" cap="small" dirty="0"/>
            </a:br>
            <a:r>
              <a:rPr lang="fr-FR" cap="small" dirty="0"/>
              <a:t>Modèle final sélectionné</a:t>
            </a:r>
          </a:p>
          <a:p>
            <a:r>
              <a:rPr lang="fr-FR" cap="small" dirty="0"/>
              <a:t>Améliorations</a:t>
            </a:r>
          </a:p>
        </p:txBody>
      </p:sp>
    </p:spTree>
    <p:extLst>
      <p:ext uri="{BB962C8B-B14F-4D97-AF65-F5344CB8AC3E}">
        <p14:creationId xmlns:p14="http://schemas.microsoft.com/office/powerpoint/2010/main" val="3822719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AF83F0-FF61-4D2D-8911-F6FBDE63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33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2A39DEA-7F2B-43EB-9EE4-513F4E9F01DB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Visualisation des Projections</a:t>
            </a:r>
          </a:p>
          <a:p>
            <a:r>
              <a:rPr lang="fr-FR" cap="small" dirty="0">
                <a:solidFill>
                  <a:srgbClr val="FFFF00"/>
                </a:solidFill>
              </a:rPr>
              <a:t>(t-SNE, ACP, </a:t>
            </a:r>
            <a:r>
              <a:rPr lang="fr-FR" cap="small" dirty="0" err="1">
                <a:solidFill>
                  <a:srgbClr val="FFFF00"/>
                </a:solidFill>
              </a:rPr>
              <a:t>IsoMap</a:t>
            </a:r>
            <a:r>
              <a:rPr lang="fr-FR" cap="small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045751-6C63-4927-BDC5-49574D103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6906B8-781B-4A8E-A1B2-A40CFF624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7" y="1250148"/>
            <a:ext cx="7039638" cy="18079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C39955-6F1E-4D86-A05C-869D9E2BE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62" y="3124306"/>
            <a:ext cx="7039638" cy="18364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BACA805-D852-4373-A5BA-6048FA252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57" y="5026898"/>
            <a:ext cx="7039638" cy="18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6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7C6D90-5952-4E4A-8EDB-3742E14B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E9BBA13-8DF1-4C52-9659-AB5EDEEC6D85}"/>
              </a:ext>
            </a:extLst>
          </p:cNvPr>
          <p:cNvSpPr txBox="1">
            <a:spLocks/>
          </p:cNvSpPr>
          <p:nvPr/>
        </p:nvSpPr>
        <p:spPr>
          <a:xfrm>
            <a:off x="1640134" y="0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Interprétation des Groupes de clients</a:t>
            </a:r>
            <a:endParaRPr lang="fr-FR" b="1" cap="smal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E618DE-0BAF-4206-97E9-9C87A7DC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864FCE-918B-44E2-82AF-95D4D01B7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1" y="1371496"/>
            <a:ext cx="2228295" cy="22282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BF26054-1F91-426F-A956-529FC78DF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92" y="1371496"/>
            <a:ext cx="2228295" cy="22282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AA55019-A5D7-423A-B301-11A593B60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13" y="1371496"/>
            <a:ext cx="2228295" cy="22282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9F438B-0233-4F7B-9E77-5E0A8FECE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13" y="1371496"/>
            <a:ext cx="2228294" cy="222829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A2E7BF2-12E9-46E8-A7CE-A2219A2AE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13" y="4076764"/>
            <a:ext cx="2228294" cy="222829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FA6D4AF-CCAE-4F81-92BD-E5266CA53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70" y="4076763"/>
            <a:ext cx="2228295" cy="222829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D0409BC-A27B-4160-B345-B9933BB53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92" y="4076763"/>
            <a:ext cx="2228295" cy="222829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9275B62-2482-4A7B-8D65-F757707CCD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66" y="4076763"/>
            <a:ext cx="2228294" cy="22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Interprétation des Groupes de clients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97" y="1433322"/>
            <a:ext cx="9682563" cy="423063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Identification des variables discriminantes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méthode ANOVA à 1 facteur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Agrégation des variables quantitatives : moyenne et écart-type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100" dirty="0"/>
              <a:t> en repartant des données des clients </a:t>
            </a:r>
            <a:r>
              <a:rPr lang="fr-FR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data_customers</a:t>
            </a:r>
            <a:endParaRPr lang="fr-FR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sz="2100" dirty="0"/>
              <a:t> pour chaque « cluster » et pour l’ensemble de la clientèle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35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9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Évaluation des Partitions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36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BDF703C-8124-4399-B263-927C378B6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52" y="4284688"/>
            <a:ext cx="6557322" cy="172226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097B9F-7BA2-4F13-96FD-4C590C7A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93" y="1417316"/>
            <a:ext cx="6557321" cy="19825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65BD71D-B2CE-4ABB-9A7F-9FA2A300AEBA}"/>
              </a:ext>
            </a:extLst>
          </p:cNvPr>
          <p:cNvSpPr txBox="1"/>
          <p:nvPr/>
        </p:nvSpPr>
        <p:spPr>
          <a:xfrm>
            <a:off x="1640134" y="1030564"/>
            <a:ext cx="363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b="1" dirty="0"/>
              <a:t>Score de Silhouette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0AAFDC8-6D0C-4CEF-8F59-A85786554522}"/>
              </a:ext>
            </a:extLst>
          </p:cNvPr>
          <p:cNvSpPr txBox="1"/>
          <p:nvPr/>
        </p:nvSpPr>
        <p:spPr>
          <a:xfrm>
            <a:off x="1640134" y="3455963"/>
            <a:ext cx="281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 Nombre de groupes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9DEFD5-1D10-492A-9AD8-C6CD7FF3BCC9}"/>
              </a:ext>
            </a:extLst>
          </p:cNvPr>
          <p:cNvSpPr txBox="1"/>
          <p:nvPr/>
        </p:nvSpPr>
        <p:spPr>
          <a:xfrm>
            <a:off x="1640134" y="3867904"/>
            <a:ext cx="824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3) Homogénéité des effectifs </a:t>
            </a:r>
            <a:r>
              <a:rPr lang="fr-FR" dirty="0"/>
              <a:t>des groupes (Indice de Gini)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C2E079-2AEC-4742-A60E-8AF44D4AED33}"/>
              </a:ext>
            </a:extLst>
          </p:cNvPr>
          <p:cNvSpPr txBox="1"/>
          <p:nvPr/>
        </p:nvSpPr>
        <p:spPr>
          <a:xfrm>
            <a:off x="1640134" y="6193387"/>
            <a:ext cx="60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4) Temps de calcul </a:t>
            </a:r>
            <a:r>
              <a:rPr lang="fr-FR" dirty="0"/>
              <a:t>pour l’entraînement du modèle</a:t>
            </a:r>
          </a:p>
        </p:txBody>
      </p:sp>
    </p:spTree>
    <p:extLst>
      <p:ext uri="{BB962C8B-B14F-4D97-AF65-F5344CB8AC3E}">
        <p14:creationId xmlns:p14="http://schemas.microsoft.com/office/powerpoint/2010/main" val="78095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533FC54-E96C-4998-A857-CFA6C6E5A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" y="3980017"/>
            <a:ext cx="4344458" cy="26066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203E62-35F0-46C2-98B3-A51A820C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DDFD5E-4467-494B-A2E2-C8F06585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954" y="3980016"/>
            <a:ext cx="4344460" cy="26066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CC15D0A-49A2-41AE-A32A-FC575B75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1" y="1245694"/>
            <a:ext cx="4344459" cy="2606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352599-39DF-45ED-8DEE-A4F72FE1B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5D81B3D-5069-4054-A889-4A1F52A45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20" y="1245694"/>
            <a:ext cx="4344459" cy="26066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CCB80EE2-037C-429D-8060-B9F9BE14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Évaluation des Partitions</a:t>
            </a:r>
          </a:p>
        </p:txBody>
      </p:sp>
    </p:spTree>
    <p:extLst>
      <p:ext uri="{BB962C8B-B14F-4D97-AF65-F5344CB8AC3E}">
        <p14:creationId xmlns:p14="http://schemas.microsoft.com/office/powerpoint/2010/main" val="3327313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E05B53F-6EBA-42B8-BDFD-1CA98B16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78" y="4096012"/>
            <a:ext cx="4077810" cy="27619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18EE7C-80E1-489C-8966-3AFB7DA8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38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6944A6D-790B-49E2-937B-1E0A42CB1B68}"/>
              </a:ext>
            </a:extLst>
          </p:cNvPr>
          <p:cNvSpPr txBox="1">
            <a:spLocks/>
          </p:cNvSpPr>
          <p:nvPr/>
        </p:nvSpPr>
        <p:spPr>
          <a:xfrm>
            <a:off x="1012054" y="0"/>
            <a:ext cx="923868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Stabilité temporelle du Partitionnement</a:t>
            </a:r>
            <a:endParaRPr lang="fr-FR" b="1" cap="small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164152-B429-46DB-9927-47E19D08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AB9119-A96F-424C-AA4F-4BD074B9425A}"/>
              </a:ext>
            </a:extLst>
          </p:cNvPr>
          <p:cNvSpPr/>
          <p:nvPr/>
        </p:nvSpPr>
        <p:spPr>
          <a:xfrm>
            <a:off x="739806" y="4599750"/>
            <a:ext cx="72145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fr-FR" dirty="0"/>
              <a:t>La méthode d’évaluation</a:t>
            </a:r>
          </a:p>
          <a:p>
            <a:pPr marL="457200" indent="-457200">
              <a:buFont typeface="+mj-lt"/>
              <a:buAutoNum type="arabicParenR" startAt="2"/>
            </a:pPr>
            <a:endParaRPr lang="fr-FR" dirty="0"/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Entraînement n fois de l’algorithme de clustering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Calcul du score ARI entre chaque paire de partitions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Affichage de la moyenne et de l’écart-type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B6C91F-E1B0-48DB-B8A3-32AFED03B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" y="1631075"/>
            <a:ext cx="8231729" cy="24052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7C7CDAF-A281-4924-9D86-D020C26EB2C3}"/>
              </a:ext>
            </a:extLst>
          </p:cNvPr>
          <p:cNvSpPr txBox="1"/>
          <p:nvPr/>
        </p:nvSpPr>
        <p:spPr>
          <a:xfrm>
            <a:off x="819705" y="1149061"/>
            <a:ext cx="580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Indice de Rand Ajusté (ARI)</a:t>
            </a:r>
          </a:p>
        </p:txBody>
      </p:sp>
    </p:spTree>
    <p:extLst>
      <p:ext uri="{BB962C8B-B14F-4D97-AF65-F5344CB8AC3E}">
        <p14:creationId xmlns:p14="http://schemas.microsoft.com/office/powerpoint/2010/main" val="1721976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4" y="0"/>
            <a:ext cx="9238680" cy="1293028"/>
          </a:xfrm>
        </p:spPr>
        <p:txBody>
          <a:bodyPr/>
          <a:lstStyle/>
          <a:p>
            <a:r>
              <a:rPr lang="fr-FR" b="1" cap="small" dirty="0"/>
              <a:t>Stabilité temporelle du Partitionnement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009777"/>
            <a:ext cx="11525692" cy="55929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La méthode d’évaluation</a:t>
            </a:r>
          </a:p>
          <a:p>
            <a:pPr marL="457200" indent="-457200">
              <a:buFont typeface="+mj-lt"/>
              <a:buAutoNum type="arabicParenR"/>
            </a:pPr>
            <a:endParaRPr lang="fr-FR" dirty="0"/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Entraînement de l'algorithme sur une fraction initiale de données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Obtenir une segmentation de référence sur les données initiales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Réentraîner l'algorithme avec des données supplémentaires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Obtenir une nouvelle segmentation sur les données initiales</a:t>
            </a:r>
          </a:p>
          <a:p>
            <a:pPr marL="914400" lvl="1" indent="-457200">
              <a:buFont typeface="+mj-lt"/>
              <a:buAutoNum type="alphaLcPeriod"/>
            </a:pPr>
            <a:r>
              <a:rPr lang="fr-FR" sz="1600" dirty="0"/>
              <a:t>Calculer l'ARI entre la partition initiale de référence et la nouvelle partition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39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85828-B058-4F14-80D3-515FB1B2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90888" cy="2801935"/>
          </a:xfrm>
        </p:spPr>
        <p:txBody>
          <a:bodyPr/>
          <a:lstStyle/>
          <a:p>
            <a:r>
              <a:rPr lang="fr-FR" b="1" cap="small" dirty="0"/>
              <a:t>Partie 1 :</a:t>
            </a:r>
            <a:br>
              <a:rPr lang="fr-FR" b="1" cap="small" dirty="0"/>
            </a:br>
            <a:r>
              <a:rPr lang="fr-FR" cap="small" dirty="0"/>
              <a:t>Présentation de </a:t>
            </a:r>
            <a:br>
              <a:rPr lang="fr-FR" cap="small" dirty="0"/>
            </a:br>
            <a:r>
              <a:rPr lang="fr-FR" cap="small" dirty="0"/>
              <a:t>la problématique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CD7A5C-6044-4F77-841E-E28AF4613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F10977A-4C16-4D01-AC77-DA41EC39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B9F865-D66D-4A6D-88C8-530A1E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4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26825B-CB7B-49AD-AF79-F53D0068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40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458E7C4-9C03-4795-9C5C-BFD099A13409}"/>
              </a:ext>
            </a:extLst>
          </p:cNvPr>
          <p:cNvSpPr txBox="1">
            <a:spLocks/>
          </p:cNvSpPr>
          <p:nvPr/>
        </p:nvSpPr>
        <p:spPr>
          <a:xfrm>
            <a:off x="1012054" y="0"/>
            <a:ext cx="923868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/>
              <a:t>Stabilité temporelle du Partitionnement</a:t>
            </a:r>
            <a:endParaRPr lang="fr-FR" b="1" cap="small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41F88B2-0389-4AD1-B5EF-9535C44D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3A8AE95C-A620-414C-80EF-6C0820642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1" y="1004827"/>
            <a:ext cx="5889398" cy="5615048"/>
          </a:xfrm>
        </p:spPr>
      </p:pic>
    </p:spTree>
    <p:extLst>
      <p:ext uri="{BB962C8B-B14F-4D97-AF65-F5344CB8AC3E}">
        <p14:creationId xmlns:p14="http://schemas.microsoft.com/office/powerpoint/2010/main" val="882150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41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1170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5</a:t>
            </a:r>
            <a:br>
              <a:rPr lang="fr-FR" b="1" cap="small" dirty="0"/>
            </a:br>
            <a:r>
              <a:rPr lang="fr-FR" cap="small" dirty="0"/>
              <a:t>Questions &amp; Réponses</a:t>
            </a:r>
          </a:p>
        </p:txBody>
      </p:sp>
    </p:spTree>
    <p:extLst>
      <p:ext uri="{BB962C8B-B14F-4D97-AF65-F5344CB8AC3E}">
        <p14:creationId xmlns:p14="http://schemas.microsoft.com/office/powerpoint/2010/main" val="3069760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E58-2168-473C-B291-2AD6719F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16" y="2556768"/>
            <a:ext cx="6002044" cy="1131864"/>
          </a:xfrm>
        </p:spPr>
        <p:txBody>
          <a:bodyPr/>
          <a:lstStyle/>
          <a:p>
            <a:r>
              <a:rPr lang="fr-FR" b="1" cap="small" dirty="0"/>
              <a:t>Merci </a:t>
            </a:r>
            <a:r>
              <a:rPr lang="fr-FR" cap="small" dirty="0"/>
              <a:t>de votre attention</a:t>
            </a: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3D1D1AB8-7851-4721-BE32-CE6F1CBEFB5E}"/>
              </a:ext>
            </a:extLst>
          </p:cNvPr>
          <p:cNvSpPr txBox="1">
            <a:spLocks/>
          </p:cNvSpPr>
          <p:nvPr/>
        </p:nvSpPr>
        <p:spPr>
          <a:xfrm>
            <a:off x="11412867" y="165878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42</a:t>
            </a:fld>
            <a:endParaRPr lang="fr-FR" sz="1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520C2B-8226-4EF4-ABA3-14BBB423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9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644652"/>
            <a:ext cx="4501837" cy="722341"/>
          </a:xfrm>
        </p:spPr>
        <p:txBody>
          <a:bodyPr/>
          <a:lstStyle/>
          <a:p>
            <a:r>
              <a:rPr lang="fr-FR" b="1" cap="small" dirty="0"/>
              <a:t>Contexte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5880" y="1563590"/>
            <a:ext cx="8589205" cy="4763407"/>
          </a:xfrm>
        </p:spPr>
        <p:txBody>
          <a:bodyPr>
            <a:normAutofit lnSpcReduction="10000"/>
          </a:bodyPr>
          <a:lstStyle/>
          <a:p>
            <a:r>
              <a:rPr lang="fr-FR" sz="2600" b="1" i="1" dirty="0" err="1"/>
              <a:t>Olist</a:t>
            </a:r>
            <a:r>
              <a:rPr lang="fr-FR" sz="2600" dirty="0"/>
              <a:t> souhaite que vous fournissiez à ses équipes d'e-commerce une </a:t>
            </a:r>
            <a:r>
              <a:rPr lang="fr-FR" sz="2600" b="1" dirty="0">
                <a:solidFill>
                  <a:srgbClr val="FFFF00"/>
                </a:solidFill>
              </a:rPr>
              <a:t>segmentation des clients </a:t>
            </a:r>
            <a:r>
              <a:rPr lang="fr-FR" sz="2600" dirty="0"/>
              <a:t>qu’elles pourront utiliser au quotidien pour leurs campagnes de communication.</a:t>
            </a:r>
          </a:p>
          <a:p>
            <a:endParaRPr lang="fr-FR" sz="2600" dirty="0"/>
          </a:p>
          <a:p>
            <a:r>
              <a:rPr lang="fr-FR" sz="2600" dirty="0"/>
              <a:t>Vous devrez fournir à l’équipe marketing une </a:t>
            </a:r>
            <a:r>
              <a:rPr lang="fr-FR" sz="2600" b="1" dirty="0">
                <a:solidFill>
                  <a:srgbClr val="FFFF00"/>
                </a:solidFill>
              </a:rPr>
              <a:t>description actionnable</a:t>
            </a:r>
            <a:r>
              <a:rPr lang="fr-FR" sz="2600" dirty="0"/>
              <a:t> de votre segmentation et de sa logique sous-jacente.</a:t>
            </a:r>
          </a:p>
          <a:p>
            <a:endParaRPr lang="fr-FR" sz="2600" dirty="0"/>
          </a:p>
          <a:p>
            <a:r>
              <a:rPr lang="fr-FR" sz="2600" dirty="0"/>
              <a:t>Et faire une proposition de contrat de maintenance basée sur une </a:t>
            </a:r>
            <a:r>
              <a:rPr lang="fr-FR" sz="2600" b="1" dirty="0">
                <a:solidFill>
                  <a:srgbClr val="FFFF00"/>
                </a:solidFill>
              </a:rPr>
              <a:t>analyse de la stabilité des segments au cours du temps.</a:t>
            </a:r>
          </a:p>
          <a:p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6442820-B957-4E3F-837C-4D0E995B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5</a:t>
            </a:fld>
            <a:endParaRPr lang="fr-FR" sz="16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249ACA8-D9D6-4C44-A206-C6C2683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419A-49B0-418E-80CB-42594B3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53533"/>
            <a:ext cx="9363456" cy="722341"/>
          </a:xfrm>
        </p:spPr>
        <p:txBody>
          <a:bodyPr/>
          <a:lstStyle/>
          <a:p>
            <a:r>
              <a:rPr lang="fr-FR" b="1" cap="small" dirty="0"/>
              <a:t>Les Données</a:t>
            </a:r>
            <a:endParaRPr lang="en-GB" b="1" cap="smal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442C-B3A0-4638-B622-291C64F6F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2474" y="1970843"/>
            <a:ext cx="8793126" cy="42492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Accessibles sur le site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Données de la société </a:t>
            </a:r>
            <a:r>
              <a:rPr lang="fr-FR" b="1" i="1" dirty="0" err="1">
                <a:solidFill>
                  <a:srgbClr val="FFFF00"/>
                </a:solidFill>
              </a:rPr>
              <a:t>Olist</a:t>
            </a: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i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Informations commerciales de </a:t>
            </a:r>
            <a:r>
              <a:rPr lang="fr-FR" b="1" dirty="0">
                <a:solidFill>
                  <a:srgbClr val="FFFF00"/>
                </a:solidFill>
              </a:rPr>
              <a:t>2016</a:t>
            </a:r>
            <a:r>
              <a:rPr lang="fr-FR" dirty="0">
                <a:solidFill>
                  <a:srgbClr val="FFFF00"/>
                </a:solidFill>
              </a:rPr>
              <a:t> à </a:t>
            </a:r>
            <a:r>
              <a:rPr lang="fr-FR" b="1" dirty="0">
                <a:solidFill>
                  <a:srgbClr val="FFFF00"/>
                </a:solidFill>
              </a:rPr>
              <a:t>2018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FF00"/>
                </a:solidFill>
              </a:rPr>
              <a:t>9 tables normalisées</a:t>
            </a:r>
            <a:r>
              <a:rPr lang="fr-FR" dirty="0">
                <a:solidFill>
                  <a:schemeClr val="tx1"/>
                </a:solidFill>
              </a:rPr>
              <a:t> au format </a:t>
            </a:r>
            <a:r>
              <a:rPr lang="fr-FR" dirty="0">
                <a:solidFill>
                  <a:srgbClr val="FFFF00"/>
                </a:solidFill>
              </a:rPr>
              <a:t>.csv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tx1"/>
                </a:solidFill>
              </a:rPr>
              <a:t>Taille totale : environ </a:t>
            </a:r>
            <a:r>
              <a:rPr lang="fr-FR" sz="2200" b="1" dirty="0">
                <a:solidFill>
                  <a:srgbClr val="FFFF00"/>
                </a:solidFill>
              </a:rPr>
              <a:t>42 MB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5E00C3BC-F857-4F8A-B344-42D30B295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6</a:t>
            </a:fld>
            <a:endParaRPr lang="fr-FR" sz="1600" b="1" dirty="0"/>
          </a:p>
        </p:txBody>
      </p:sp>
      <p:pic>
        <p:nvPicPr>
          <p:cNvPr id="8" name="Image 7">
            <a:hlinkClick r:id="rId2"/>
            <a:extLst>
              <a:ext uri="{FF2B5EF4-FFF2-40B4-BE49-F238E27FC236}">
                <a16:creationId xmlns:a16="http://schemas.microsoft.com/office/drawing/2014/main" id="{9668152F-709E-480D-A804-14696509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87" y="1970843"/>
            <a:ext cx="932154" cy="3867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A69EF0-CF85-4867-8EC9-8F4011A3D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8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4F695B-F89B-4457-A8C5-D312F5A9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BEF4F-4056-4A7E-9612-F3E8B502E28B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C6838DA-EF8D-4643-8B1B-857B1718A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7524741"/>
              </p:ext>
            </p:extLst>
          </p:nvPr>
        </p:nvGraphicFramePr>
        <p:xfrm>
          <a:off x="444794" y="0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DBE09EE-14E2-4E6A-9A38-EA5F5CF40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64385"/>
              </p:ext>
            </p:extLst>
          </p:nvPr>
        </p:nvGraphicFramePr>
        <p:xfrm>
          <a:off x="444793" y="2363553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FEE26DF8-340C-4951-B8F3-01A01CDD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911665"/>
              </p:ext>
            </p:extLst>
          </p:nvPr>
        </p:nvGraphicFramePr>
        <p:xfrm>
          <a:off x="444795" y="4728141"/>
          <a:ext cx="11302409" cy="212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6514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C025-007E-4FA0-BD5D-26237346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34" y="0"/>
            <a:ext cx="8610600" cy="1293028"/>
          </a:xfrm>
        </p:spPr>
        <p:txBody>
          <a:bodyPr/>
          <a:lstStyle/>
          <a:p>
            <a:r>
              <a:rPr lang="fr-FR" b="1" cap="small" dirty="0"/>
              <a:t>Problématique(s)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474F09-B1B9-454A-9F56-5CA66AE28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34" y="1660125"/>
            <a:ext cx="9682563" cy="501588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dirty="0"/>
              <a:t>Sélectionner &amp; créer les </a:t>
            </a:r>
            <a:r>
              <a:rPr lang="fr-FR" dirty="0">
                <a:solidFill>
                  <a:srgbClr val="FFFF00"/>
                </a:solidFill>
              </a:rPr>
              <a:t>variables pertinentes</a:t>
            </a:r>
            <a:r>
              <a:rPr lang="fr-FR" dirty="0"/>
              <a:t> pour la segmentation</a:t>
            </a:r>
            <a:endParaRPr lang="fr-FR" sz="900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variables clivantes : distinguer sans disperser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 </a:t>
            </a:r>
            <a:r>
              <a:rPr lang="fr-FR" i="1" dirty="0"/>
              <a:t>fléau de la dimensionnalité</a:t>
            </a:r>
            <a:r>
              <a:rPr lang="fr-FR" dirty="0"/>
              <a:t> »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2"/>
            </a:pPr>
            <a:r>
              <a:rPr lang="fr-FR" dirty="0"/>
              <a:t>Faire des </a:t>
            </a:r>
            <a:r>
              <a:rPr lang="fr-FR" dirty="0">
                <a:solidFill>
                  <a:srgbClr val="FFFF00"/>
                </a:solidFill>
              </a:rPr>
              <a:t>choix techniques </a:t>
            </a:r>
            <a:r>
              <a:rPr lang="fr-FR" dirty="0"/>
              <a:t>stratégiques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« </a:t>
            </a:r>
            <a:r>
              <a:rPr lang="fr-FR" i="1" dirty="0"/>
              <a:t>fonction de perte </a:t>
            </a:r>
            <a:r>
              <a:rPr lang="fr-FR" dirty="0"/>
              <a:t>» adaptée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algorithme de segmentation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hyperparamètres</a:t>
            </a:r>
          </a:p>
          <a:p>
            <a:pPr lvl="1">
              <a:buFont typeface="Symbol" panose="05050102010706020507" pitchFamily="18" charset="2"/>
              <a:buChar char="Þ"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Interpréter les partitions obtenues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critères et métriques adaptées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</a:t>
            </a:r>
            <a:r>
              <a:rPr lang="fr-FR" dirty="0">
                <a:solidFill>
                  <a:srgbClr val="FFFF00"/>
                </a:solidFill>
              </a:rPr>
              <a:t>descriptions « actionnables » </a:t>
            </a:r>
            <a:r>
              <a:rPr lang="fr-FR" dirty="0"/>
              <a:t>des groupes de clients</a:t>
            </a:r>
          </a:p>
          <a:p>
            <a:pPr marL="457200" lvl="1" indent="0">
              <a:buNone/>
            </a:pPr>
            <a:endParaRPr lang="fr-FR" dirty="0"/>
          </a:p>
          <a:p>
            <a:pPr marL="457200" indent="-457200">
              <a:buFont typeface="+mj-lt"/>
              <a:buAutoNum type="arabicParenR" startAt="3"/>
            </a:pPr>
            <a:r>
              <a:rPr lang="fr-FR" dirty="0"/>
              <a:t>Évaluer la </a:t>
            </a:r>
            <a:r>
              <a:rPr lang="fr-FR" dirty="0">
                <a:solidFill>
                  <a:srgbClr val="FFFF00"/>
                </a:solidFill>
              </a:rPr>
              <a:t>stabilité temporelle</a:t>
            </a:r>
            <a:endParaRPr lang="fr-FR" sz="900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Þ"/>
            </a:pPr>
            <a:r>
              <a:rPr lang="fr-FR" dirty="0"/>
              <a:t> contexte de clients majoritairement occasionnels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5FD0754F-2D60-4FA5-A704-EFCE0FF46133}"/>
              </a:ext>
            </a:extLst>
          </p:cNvPr>
          <p:cNvSpPr txBox="1">
            <a:spLocks/>
          </p:cNvSpPr>
          <p:nvPr/>
        </p:nvSpPr>
        <p:spPr>
          <a:xfrm>
            <a:off x="11184326" y="279527"/>
            <a:ext cx="6437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BEF4F-4056-4A7E-9612-F3E8B502E28B}" type="slidenum">
              <a:rPr lang="fr-FR" sz="1600" b="1" smtClean="0"/>
              <a:pPr/>
              <a:t>8</a:t>
            </a:fld>
            <a:endParaRPr lang="fr-FR" sz="16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F64F92-D380-4C2C-A95E-00C83DED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606EA2F-E9B4-4C87-83C3-46F31FE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2867" y="165878"/>
            <a:ext cx="643748" cy="365125"/>
          </a:xfrm>
        </p:spPr>
        <p:txBody>
          <a:bodyPr/>
          <a:lstStyle/>
          <a:p>
            <a:fld id="{22EBEF4F-4056-4A7E-9612-F3E8B502E28B}" type="slidenum">
              <a:rPr lang="fr-FR" sz="1600" b="1" smtClean="0"/>
              <a:t>9</a:t>
            </a:fld>
            <a:endParaRPr lang="fr-FR" sz="1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3AC97-1F0F-4DCC-9CF8-A5C9BD95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5" y="138624"/>
            <a:ext cx="4362968" cy="16392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DA63E2D-707D-4073-8B81-6BAAB3C7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644652"/>
            <a:ext cx="1577340" cy="157734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B6D6B1D-7174-4CFA-9ADF-023D5E12831F}"/>
              </a:ext>
            </a:extLst>
          </p:cNvPr>
          <p:cNvSpPr txBox="1">
            <a:spLocks/>
          </p:cNvSpPr>
          <p:nvPr/>
        </p:nvSpPr>
        <p:spPr>
          <a:xfrm>
            <a:off x="681245" y="1380769"/>
            <a:ext cx="9390888" cy="280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cap="small" dirty="0"/>
              <a:t>Partie 2</a:t>
            </a:r>
            <a:br>
              <a:rPr lang="fr-FR" b="1" cap="small" dirty="0"/>
            </a:br>
            <a:r>
              <a:rPr lang="fr-FR" cap="small" dirty="0"/>
              <a:t>Nettoyage</a:t>
            </a:r>
          </a:p>
          <a:p>
            <a:r>
              <a:rPr lang="fr-FR" cap="small" dirty="0"/>
              <a:t>Ingénierie des caractéristiques</a:t>
            </a:r>
          </a:p>
          <a:p>
            <a:r>
              <a:rPr lang="fr-FR" cap="small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3031979299"/>
      </p:ext>
    </p:extLst>
  </p:cSld>
  <p:clrMapOvr>
    <a:masterClrMapping/>
  </p:clrMapOvr>
</p:sld>
</file>

<file path=ppt/theme/theme1.xml><?xml version="1.0" encoding="utf-8"?>
<a:theme xmlns:a="http://schemas.openxmlformats.org/drawingml/2006/main" name="1_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2986</TotalTime>
  <Words>1118</Words>
  <Application>Microsoft Office PowerPoint</Application>
  <PresentationFormat>Grand écran</PresentationFormat>
  <Paragraphs>319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 Gothic</vt:lpstr>
      <vt:lpstr>Courier New</vt:lpstr>
      <vt:lpstr>Symbol</vt:lpstr>
      <vt:lpstr>1_Traînée de condensation</vt:lpstr>
      <vt:lpstr>Traînée de condensation</vt:lpstr>
      <vt:lpstr> Projet 5 :  Segmentez des clients d'un site e-commerce  </vt:lpstr>
      <vt:lpstr>Segmentation non-supervisée (Clustering)</vt:lpstr>
      <vt:lpstr>Plan de la Présentation</vt:lpstr>
      <vt:lpstr>Partie 1 : Présentation de  la problématique</vt:lpstr>
      <vt:lpstr>Contexte</vt:lpstr>
      <vt:lpstr>Les Données</vt:lpstr>
      <vt:lpstr>Présentation PowerPoint</vt:lpstr>
      <vt:lpstr>Problématique(s)</vt:lpstr>
      <vt:lpstr>Présentation PowerPoint</vt:lpstr>
      <vt:lpstr>Nettoyage</vt:lpstr>
      <vt:lpstr>Nettoyage</vt:lpstr>
      <vt:lpstr>Présentation PowerPoint</vt:lpstr>
      <vt:lpstr>Ingénierie des Caractéristiques data_items variables « Poids » &amp; « Prix total »</vt:lpstr>
      <vt:lpstr>Ingénierie des Caractéristiques data_items Binarisations (1/2)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Agrégation par clients groupby par 'customer_unique_id'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Algorithmes de Segmentation (1/3) Segmentation hiérarchique</vt:lpstr>
      <vt:lpstr>Algorithmes de Segmentation (2/3) k-Means</vt:lpstr>
      <vt:lpstr>Algorithmes de Segmentation (3/3) DBSCAN</vt:lpstr>
      <vt:lpstr>Présentation PowerPoint</vt:lpstr>
      <vt:lpstr>Présentation PowerPoint</vt:lpstr>
      <vt:lpstr>Présentation PowerPoint</vt:lpstr>
      <vt:lpstr>Interprétation des Groupes de clients</vt:lpstr>
      <vt:lpstr>Évaluation des Partitions</vt:lpstr>
      <vt:lpstr>Évaluation des Partitions</vt:lpstr>
      <vt:lpstr>Présentation PowerPoint</vt:lpstr>
      <vt:lpstr>Stabilité temporelle du Partitionnement</vt:lpstr>
      <vt:lpstr>Présentation PowerPoint</vt:lpstr>
      <vt:lpstr>Présentation PowerPoint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2 : Analysez des données de systèmes éducatifs</dc:title>
  <dc:creator>Christophe Lebrun</dc:creator>
  <cp:lastModifiedBy>Christophe Lebrun</cp:lastModifiedBy>
  <cp:revision>24</cp:revision>
  <dcterms:created xsi:type="dcterms:W3CDTF">2019-06-10T16:09:23Z</dcterms:created>
  <dcterms:modified xsi:type="dcterms:W3CDTF">2019-10-01T14:48:27Z</dcterms:modified>
</cp:coreProperties>
</file>